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84"/>
  </p:notesMasterIdLst>
  <p:sldIdLst>
    <p:sldId id="909" r:id="rId3"/>
    <p:sldId id="910" r:id="rId4"/>
    <p:sldId id="722" r:id="rId5"/>
    <p:sldId id="679" r:id="rId6"/>
    <p:sldId id="681" r:id="rId7"/>
    <p:sldId id="682" r:id="rId8"/>
    <p:sldId id="873" r:id="rId9"/>
    <p:sldId id="872" r:id="rId10"/>
    <p:sldId id="871" r:id="rId11"/>
    <p:sldId id="723" r:id="rId12"/>
    <p:sldId id="259" r:id="rId13"/>
    <p:sldId id="886" r:id="rId14"/>
    <p:sldId id="888" r:id="rId15"/>
    <p:sldId id="889" r:id="rId16"/>
    <p:sldId id="891" r:id="rId17"/>
    <p:sldId id="904" r:id="rId18"/>
    <p:sldId id="265" r:id="rId19"/>
    <p:sldId id="892" r:id="rId20"/>
    <p:sldId id="890" r:id="rId21"/>
    <p:sldId id="264" r:id="rId22"/>
    <p:sldId id="724" r:id="rId23"/>
    <p:sldId id="725" r:id="rId24"/>
    <p:sldId id="683" r:id="rId25"/>
    <p:sldId id="684" r:id="rId26"/>
    <p:sldId id="861" r:id="rId27"/>
    <p:sldId id="860" r:id="rId28"/>
    <p:sldId id="859" r:id="rId29"/>
    <p:sldId id="685" r:id="rId30"/>
    <p:sldId id="900" r:id="rId31"/>
    <p:sldId id="726" r:id="rId32"/>
    <p:sldId id="269" r:id="rId33"/>
    <p:sldId id="870" r:id="rId34"/>
    <p:sldId id="894" r:id="rId35"/>
    <p:sldId id="862" r:id="rId36"/>
    <p:sldId id="893" r:id="rId37"/>
    <p:sldId id="897" r:id="rId38"/>
    <p:sldId id="865" r:id="rId39"/>
    <p:sldId id="866" r:id="rId40"/>
    <p:sldId id="867" r:id="rId41"/>
    <p:sldId id="868" r:id="rId42"/>
    <p:sldId id="869" r:id="rId43"/>
    <p:sldId id="895" r:id="rId44"/>
    <p:sldId id="896" r:id="rId45"/>
    <p:sldId id="266" r:id="rId46"/>
    <p:sldId id="267" r:id="rId47"/>
    <p:sldId id="575" r:id="rId48"/>
    <p:sldId id="901" r:id="rId49"/>
    <p:sldId id="261" r:id="rId50"/>
    <p:sldId id="885" r:id="rId51"/>
    <p:sldId id="876" r:id="rId52"/>
    <p:sldId id="673" r:id="rId53"/>
    <p:sldId id="727" r:id="rId54"/>
    <p:sldId id="696" r:id="rId55"/>
    <p:sldId id="902" r:id="rId56"/>
    <p:sldId id="677" r:id="rId57"/>
    <p:sldId id="625" r:id="rId58"/>
    <p:sldId id="626" r:id="rId59"/>
    <p:sldId id="729" r:id="rId60"/>
    <p:sldId id="877" r:id="rId61"/>
    <p:sldId id="262" r:id="rId62"/>
    <p:sldId id="263" r:id="rId63"/>
    <p:sldId id="905" r:id="rId64"/>
    <p:sldId id="630" r:id="rId65"/>
    <p:sldId id="629" r:id="rId66"/>
    <p:sldId id="633" r:id="rId67"/>
    <p:sldId id="628" r:id="rId68"/>
    <p:sldId id="627" r:id="rId69"/>
    <p:sldId id="634" r:id="rId70"/>
    <p:sldId id="906" r:id="rId71"/>
    <p:sldId id="898" r:id="rId72"/>
    <p:sldId id="899" r:id="rId73"/>
    <p:sldId id="268" r:id="rId74"/>
    <p:sldId id="270" r:id="rId75"/>
    <p:sldId id="907" r:id="rId76"/>
    <p:sldId id="271" r:id="rId77"/>
    <p:sldId id="272" r:id="rId78"/>
    <p:sldId id="274" r:id="rId79"/>
    <p:sldId id="908" r:id="rId80"/>
    <p:sldId id="346" r:id="rId81"/>
    <p:sldId id="338" r:id="rId82"/>
    <p:sldId id="33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7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24" autoAdjust="0"/>
    <p:restoredTop sz="94660"/>
  </p:normalViewPr>
  <p:slideViewPr>
    <p:cSldViewPr snapToGrid="0">
      <p:cViewPr varScale="1">
        <p:scale>
          <a:sx n="84" d="100"/>
          <a:sy n="84" d="100"/>
        </p:scale>
        <p:origin x="245" y="8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ustomXml" Target="../customXml/item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customXml" Target="../customXml/item3.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is, Gabrielle" userId="ee16fd23-2ed0-4911-8def-45bfc2ea0a6c" providerId="ADAL" clId="{8EAA2E41-931D-4754-B976-211DB69F1DB3}"/>
    <pc:docChg chg="mod modSld modMainMaster">
      <pc:chgData name="Avis, Gabrielle" userId="ee16fd23-2ed0-4911-8def-45bfc2ea0a6c" providerId="ADAL" clId="{8EAA2E41-931D-4754-B976-211DB69F1DB3}" dt="2023-12-15T13:24:53.140" v="3" actId="20577"/>
      <pc:docMkLst>
        <pc:docMk/>
      </pc:docMkLst>
      <pc:sldChg chg="modSp mod">
        <pc:chgData name="Avis, Gabrielle" userId="ee16fd23-2ed0-4911-8def-45bfc2ea0a6c" providerId="ADAL" clId="{8EAA2E41-931D-4754-B976-211DB69F1DB3}" dt="2023-12-15T13:24:53.140" v="3" actId="20577"/>
        <pc:sldMkLst>
          <pc:docMk/>
          <pc:sldMk cId="891032144" sldId="872"/>
        </pc:sldMkLst>
        <pc:spChg chg="mod">
          <ac:chgData name="Avis, Gabrielle" userId="ee16fd23-2ed0-4911-8def-45bfc2ea0a6c" providerId="ADAL" clId="{8EAA2E41-931D-4754-B976-211DB69F1DB3}" dt="2023-12-15T13:24:53.140" v="3" actId="20577"/>
          <ac:spMkLst>
            <pc:docMk/>
            <pc:sldMk cId="891032144" sldId="872"/>
            <ac:spMk id="3" creationId="{52618AD6-A7EE-4EAB-B770-0960CFAEF05E}"/>
          </ac:spMkLst>
        </pc:spChg>
      </pc:sldChg>
      <pc:sldMasterChg chg="modSp mod">
        <pc:chgData name="Avis, Gabrielle" userId="ee16fd23-2ed0-4911-8def-45bfc2ea0a6c" providerId="ADAL" clId="{8EAA2E41-931D-4754-B976-211DB69F1DB3}" dt="2023-12-15T13:24:16.538" v="0" actId="33475"/>
        <pc:sldMasterMkLst>
          <pc:docMk/>
          <pc:sldMasterMk cId="139940370" sldId="2147483660"/>
        </pc:sldMasterMkLst>
        <pc:spChg chg="add mod">
          <ac:chgData name="Avis, Gabrielle" userId="ee16fd23-2ed0-4911-8def-45bfc2ea0a6c" providerId="ADAL" clId="{8EAA2E41-931D-4754-B976-211DB69F1DB3}" dt="2023-12-15T13:24:16.538" v="0" actId="33475"/>
          <ac:spMkLst>
            <pc:docMk/>
            <pc:sldMasterMk cId="139940370" sldId="2147483660"/>
            <ac:spMk id="9" creationId="{8AB1DC5B-D9F1-4420-94F1-E867B0866F38}"/>
          </ac:spMkLst>
        </pc:spChg>
      </pc:sldMasterChg>
      <pc:sldMasterChg chg="modSp mod">
        <pc:chgData name="Avis, Gabrielle" userId="ee16fd23-2ed0-4911-8def-45bfc2ea0a6c" providerId="ADAL" clId="{8EAA2E41-931D-4754-B976-211DB69F1DB3}" dt="2023-12-15T13:24:16.538" v="0" actId="33475"/>
        <pc:sldMasterMkLst>
          <pc:docMk/>
          <pc:sldMasterMk cId="1169994154" sldId="2147483664"/>
        </pc:sldMasterMkLst>
        <pc:spChg chg="add mod">
          <ac:chgData name="Avis, Gabrielle" userId="ee16fd23-2ed0-4911-8def-45bfc2ea0a6c" providerId="ADAL" clId="{8EAA2E41-931D-4754-B976-211DB69F1DB3}" dt="2023-12-15T13:24:16.538" v="0" actId="33475"/>
          <ac:spMkLst>
            <pc:docMk/>
            <pc:sldMasterMk cId="1169994154" sldId="2147483664"/>
            <ac:spMk id="9" creationId="{8AB1DC5B-D9F1-4420-94F1-E867B0866F38}"/>
          </ac:spMkLst>
        </pc:spChg>
      </pc:sldMasterChg>
    </pc:docChg>
  </pc:docChgLst>
  <pc:docChgLst>
    <pc:chgData name="Barbara Rudd" userId="855c4add65d55158" providerId="LiveId" clId="{F8245D70-B43E-41F6-8260-6D12E03AD88C}"/>
    <pc:docChg chg="undo redo custSel modSld sldOrd">
      <pc:chgData name="Barbara Rudd" userId="855c4add65d55158" providerId="LiveId" clId="{F8245D70-B43E-41F6-8260-6D12E03AD88C}" dt="2023-12-15T12:12:39.714" v="1395" actId="1076"/>
      <pc:docMkLst>
        <pc:docMk/>
      </pc:docMkLst>
      <pc:sldChg chg="addSp delSp modSp mod modClrScheme chgLayout">
        <pc:chgData name="Barbara Rudd" userId="855c4add65d55158" providerId="LiveId" clId="{F8245D70-B43E-41F6-8260-6D12E03AD88C}" dt="2023-12-06T14:49:12.909" v="1184" actId="20577"/>
        <pc:sldMkLst>
          <pc:docMk/>
          <pc:sldMk cId="464470891" sldId="259"/>
        </pc:sldMkLst>
        <pc:spChg chg="mod">
          <ac:chgData name="Barbara Rudd" userId="855c4add65d55158" providerId="LiveId" clId="{F8245D70-B43E-41F6-8260-6D12E03AD88C}" dt="2023-12-06T14:49:12.909" v="1184" actId="20577"/>
          <ac:spMkLst>
            <pc:docMk/>
            <pc:sldMk cId="464470891" sldId="259"/>
            <ac:spMk id="2" creationId="{C5153A28-E851-34F7-1FFE-851D3F205E42}"/>
          </ac:spMkLst>
        </pc:spChg>
        <pc:spChg chg="add del mod ord">
          <ac:chgData name="Barbara Rudd" userId="855c4add65d55158" providerId="LiveId" clId="{F8245D70-B43E-41F6-8260-6D12E03AD88C}" dt="2023-11-21T12:52:46.316" v="188" actId="478"/>
          <ac:spMkLst>
            <pc:docMk/>
            <pc:sldMk cId="464470891" sldId="259"/>
            <ac:spMk id="3" creationId="{B5D94C1C-47D4-3818-DF59-83D955C431DE}"/>
          </ac:spMkLst>
        </pc:spChg>
        <pc:spChg chg="mod">
          <ac:chgData name="Barbara Rudd" userId="855c4add65d55158" providerId="LiveId" clId="{F8245D70-B43E-41F6-8260-6D12E03AD88C}" dt="2023-11-21T12:53:05.321" v="192" actId="1076"/>
          <ac:spMkLst>
            <pc:docMk/>
            <pc:sldMk cId="464470891" sldId="259"/>
            <ac:spMk id="4" creationId="{BA7A318B-E2EB-2A81-B3E5-43CFED62651B}"/>
          </ac:spMkLst>
        </pc:spChg>
        <pc:spChg chg="mod">
          <ac:chgData name="Barbara Rudd" userId="855c4add65d55158" providerId="LiveId" clId="{F8245D70-B43E-41F6-8260-6D12E03AD88C}" dt="2023-11-21T12:55:05.652" v="203" actId="207"/>
          <ac:spMkLst>
            <pc:docMk/>
            <pc:sldMk cId="464470891" sldId="259"/>
            <ac:spMk id="5" creationId="{9B8AE9B9-8009-6AEE-C56F-0DEDB800F329}"/>
          </ac:spMkLst>
        </pc:spChg>
        <pc:spChg chg="add del mod ord">
          <ac:chgData name="Barbara Rudd" userId="855c4add65d55158" providerId="LiveId" clId="{F8245D70-B43E-41F6-8260-6D12E03AD88C}" dt="2023-11-21T12:52:39.014" v="187" actId="478"/>
          <ac:spMkLst>
            <pc:docMk/>
            <pc:sldMk cId="464470891" sldId="259"/>
            <ac:spMk id="6" creationId="{924E6519-F860-DE1F-9F14-6B2C8AF5E2DC}"/>
          </ac:spMkLst>
        </pc:spChg>
        <pc:spChg chg="add del mod">
          <ac:chgData name="Barbara Rudd" userId="855c4add65d55158" providerId="LiveId" clId="{F8245D70-B43E-41F6-8260-6D12E03AD88C}" dt="2023-11-21T13:25:34.942" v="254" actId="478"/>
          <ac:spMkLst>
            <pc:docMk/>
            <pc:sldMk cId="464470891" sldId="259"/>
            <ac:spMk id="7" creationId="{14215479-C9A6-5C24-ECF2-05357EA00A75}"/>
          </ac:spMkLst>
        </pc:spChg>
        <pc:spChg chg="add del mod ord">
          <ac:chgData name="Barbara Rudd" userId="855c4add65d55158" providerId="LiveId" clId="{F8245D70-B43E-41F6-8260-6D12E03AD88C}" dt="2023-11-21T13:25:25.872" v="252" actId="478"/>
          <ac:spMkLst>
            <pc:docMk/>
            <pc:sldMk cId="464470891" sldId="259"/>
            <ac:spMk id="8" creationId="{EF1DBA48-368B-FA4E-1CF1-3023BC9E49B4}"/>
          </ac:spMkLst>
        </pc:spChg>
        <pc:spChg chg="add del mod ord">
          <ac:chgData name="Barbara Rudd" userId="855c4add65d55158" providerId="LiveId" clId="{F8245D70-B43E-41F6-8260-6D12E03AD88C}" dt="2023-11-21T13:25:31.740" v="253" actId="478"/>
          <ac:spMkLst>
            <pc:docMk/>
            <pc:sldMk cId="464470891" sldId="259"/>
            <ac:spMk id="9" creationId="{F54E8875-4D05-8E51-25F3-19573E089118}"/>
          </ac:spMkLst>
        </pc:spChg>
      </pc:sldChg>
      <pc:sldChg chg="addSp delSp modSp mod modClrScheme chgLayout">
        <pc:chgData name="Barbara Rudd" userId="855c4add65d55158" providerId="LiveId" clId="{F8245D70-B43E-41F6-8260-6D12E03AD88C}" dt="2023-11-22T20:46:54.343" v="671" actId="1076"/>
        <pc:sldMkLst>
          <pc:docMk/>
          <pc:sldMk cId="5187701" sldId="261"/>
        </pc:sldMkLst>
        <pc:spChg chg="add del mod ord">
          <ac:chgData name="Barbara Rudd" userId="855c4add65d55158" providerId="LiveId" clId="{F8245D70-B43E-41F6-8260-6D12E03AD88C}" dt="2023-11-22T20:44:53.533" v="654" actId="700"/>
          <ac:spMkLst>
            <pc:docMk/>
            <pc:sldMk cId="5187701" sldId="261"/>
            <ac:spMk id="2" creationId="{470DEB68-20F5-54DF-00EC-2E34F93FA740}"/>
          </ac:spMkLst>
        </pc:spChg>
        <pc:spChg chg="add del mod ord">
          <ac:chgData name="Barbara Rudd" userId="855c4add65d55158" providerId="LiveId" clId="{F8245D70-B43E-41F6-8260-6D12E03AD88C}" dt="2023-11-22T20:44:53.533" v="654" actId="700"/>
          <ac:spMkLst>
            <pc:docMk/>
            <pc:sldMk cId="5187701" sldId="261"/>
            <ac:spMk id="3" creationId="{6D8488B2-2D6F-8DA9-D4AF-616DC8DDE22D}"/>
          </ac:spMkLst>
        </pc:spChg>
        <pc:spChg chg="add del mod ord">
          <ac:chgData name="Barbara Rudd" userId="855c4add65d55158" providerId="LiveId" clId="{F8245D70-B43E-41F6-8260-6D12E03AD88C}" dt="2023-11-22T20:45:04.145" v="656" actId="478"/>
          <ac:spMkLst>
            <pc:docMk/>
            <pc:sldMk cId="5187701" sldId="261"/>
            <ac:spMk id="4" creationId="{B9C6FDDE-5F14-81CE-3DFD-FB22FAF7B52D}"/>
          </ac:spMkLst>
        </pc:spChg>
        <pc:spChg chg="add del mod ord">
          <ac:chgData name="Barbara Rudd" userId="855c4add65d55158" providerId="LiveId" clId="{F8245D70-B43E-41F6-8260-6D12E03AD88C}" dt="2023-11-22T20:44:58.990" v="655" actId="478"/>
          <ac:spMkLst>
            <pc:docMk/>
            <pc:sldMk cId="5187701" sldId="261"/>
            <ac:spMk id="6" creationId="{6D40ABD4-FDF6-FB2D-5249-34AC330053FE}"/>
          </ac:spMkLst>
        </pc:spChg>
        <pc:spChg chg="mod">
          <ac:chgData name="Barbara Rudd" userId="855c4add65d55158" providerId="LiveId" clId="{F8245D70-B43E-41F6-8260-6D12E03AD88C}" dt="2023-11-22T20:46:46.866" v="670" actId="1076"/>
          <ac:spMkLst>
            <pc:docMk/>
            <pc:sldMk cId="5187701" sldId="261"/>
            <ac:spMk id="7" creationId="{7D4B9BD5-EB43-529D-0257-C3F2C6D2CFBF}"/>
          </ac:spMkLst>
        </pc:spChg>
        <pc:spChg chg="mod">
          <ac:chgData name="Barbara Rudd" userId="855c4add65d55158" providerId="LiveId" clId="{F8245D70-B43E-41F6-8260-6D12E03AD88C}" dt="2023-11-22T20:46:54.343" v="671" actId="1076"/>
          <ac:spMkLst>
            <pc:docMk/>
            <pc:sldMk cId="5187701" sldId="261"/>
            <ac:spMk id="9" creationId="{7458B6D5-093C-6B9A-57E8-0B41BACD3979}"/>
          </ac:spMkLst>
        </pc:spChg>
        <pc:spChg chg="mod">
          <ac:chgData name="Barbara Rudd" userId="855c4add65d55158" providerId="LiveId" clId="{F8245D70-B43E-41F6-8260-6D12E03AD88C}" dt="2023-11-22T20:45:28.770" v="659" actId="1076"/>
          <ac:spMkLst>
            <pc:docMk/>
            <pc:sldMk cId="5187701" sldId="261"/>
            <ac:spMk id="10" creationId="{42B31126-0259-7932-D266-203216C54DD0}"/>
          </ac:spMkLst>
        </pc:spChg>
        <pc:picChg chg="mod">
          <ac:chgData name="Barbara Rudd" userId="855c4add65d55158" providerId="LiveId" clId="{F8245D70-B43E-41F6-8260-6D12E03AD88C}" dt="2023-11-22T20:46:10.771" v="664" actId="1076"/>
          <ac:picMkLst>
            <pc:docMk/>
            <pc:sldMk cId="5187701" sldId="261"/>
            <ac:picMk id="5" creationId="{57C4FAF9-613A-5953-FBD4-7BBB77FD3389}"/>
          </ac:picMkLst>
        </pc:picChg>
      </pc:sldChg>
      <pc:sldChg chg="addSp delSp modSp mod modClrScheme chgLayout">
        <pc:chgData name="Barbara Rudd" userId="855c4add65d55158" providerId="LiveId" clId="{F8245D70-B43E-41F6-8260-6D12E03AD88C}" dt="2023-11-22T21:30:36.857" v="878" actId="1076"/>
        <pc:sldMkLst>
          <pc:docMk/>
          <pc:sldMk cId="1268755590" sldId="262"/>
        </pc:sldMkLst>
        <pc:spChg chg="add del mod ord">
          <ac:chgData name="Barbara Rudd" userId="855c4add65d55158" providerId="LiveId" clId="{F8245D70-B43E-41F6-8260-6D12E03AD88C}" dt="2023-11-22T21:27:34.246" v="860" actId="478"/>
          <ac:spMkLst>
            <pc:docMk/>
            <pc:sldMk cId="1268755590" sldId="262"/>
            <ac:spMk id="2" creationId="{447FB5EE-A5B1-4048-BBE5-5E2D1674CABE}"/>
          </ac:spMkLst>
        </pc:spChg>
        <pc:spChg chg="mod">
          <ac:chgData name="Barbara Rudd" userId="855c4add65d55158" providerId="LiveId" clId="{F8245D70-B43E-41F6-8260-6D12E03AD88C}" dt="2023-11-22T21:30:36.857" v="878" actId="1076"/>
          <ac:spMkLst>
            <pc:docMk/>
            <pc:sldMk cId="1268755590" sldId="262"/>
            <ac:spMk id="3" creationId="{9921DBD1-0111-300D-B7DB-9C336F1471CC}"/>
          </ac:spMkLst>
        </pc:spChg>
        <pc:spChg chg="add del mod ord">
          <ac:chgData name="Barbara Rudd" userId="855c4add65d55158" providerId="LiveId" clId="{F8245D70-B43E-41F6-8260-6D12E03AD88C}" dt="2023-11-22T21:27:44.927" v="861" actId="478"/>
          <ac:spMkLst>
            <pc:docMk/>
            <pc:sldMk cId="1268755590" sldId="262"/>
            <ac:spMk id="4" creationId="{C0C9172D-0482-12BB-6ACB-896434CBA2B1}"/>
          </ac:spMkLst>
        </pc:spChg>
        <pc:spChg chg="mod">
          <ac:chgData name="Barbara Rudd" userId="855c4add65d55158" providerId="LiveId" clId="{F8245D70-B43E-41F6-8260-6D12E03AD88C}" dt="2023-11-22T21:29:47.003" v="874" actId="1076"/>
          <ac:spMkLst>
            <pc:docMk/>
            <pc:sldMk cId="1268755590" sldId="262"/>
            <ac:spMk id="5" creationId="{219F11DE-C6CA-B9B1-82ED-A610D45B0FB2}"/>
          </ac:spMkLst>
        </pc:spChg>
        <pc:spChg chg="mod">
          <ac:chgData name="Barbara Rudd" userId="855c4add65d55158" providerId="LiveId" clId="{F8245D70-B43E-41F6-8260-6D12E03AD88C}" dt="2023-11-22T21:30:02.820" v="875" actId="1076"/>
          <ac:spMkLst>
            <pc:docMk/>
            <pc:sldMk cId="1268755590" sldId="262"/>
            <ac:spMk id="7" creationId="{848B810A-7E93-309F-0BB8-448B73B465BE}"/>
          </ac:spMkLst>
        </pc:spChg>
        <pc:picChg chg="mod">
          <ac:chgData name="Barbara Rudd" userId="855c4add65d55158" providerId="LiveId" clId="{F8245D70-B43E-41F6-8260-6D12E03AD88C}" dt="2023-11-22T21:30:23.416" v="876" actId="1076"/>
          <ac:picMkLst>
            <pc:docMk/>
            <pc:sldMk cId="1268755590" sldId="262"/>
            <ac:picMk id="1026" creationId="{98D12CAA-56A8-84E7-0048-D7CB595B4FE2}"/>
          </ac:picMkLst>
        </pc:picChg>
      </pc:sldChg>
      <pc:sldChg chg="addSp delSp modSp mod modClrScheme chgLayout">
        <pc:chgData name="Barbara Rudd" userId="855c4add65d55158" providerId="LiveId" clId="{F8245D70-B43E-41F6-8260-6D12E03AD88C}" dt="2023-11-22T21:32:09.755" v="891" actId="1076"/>
        <pc:sldMkLst>
          <pc:docMk/>
          <pc:sldMk cId="992483260" sldId="263"/>
        </pc:sldMkLst>
        <pc:spChg chg="add del mod ord">
          <ac:chgData name="Barbara Rudd" userId="855c4add65d55158" providerId="LiveId" clId="{F8245D70-B43E-41F6-8260-6D12E03AD88C}" dt="2023-11-22T21:30:54.303" v="880" actId="700"/>
          <ac:spMkLst>
            <pc:docMk/>
            <pc:sldMk cId="992483260" sldId="263"/>
            <ac:spMk id="2" creationId="{409AA1C2-5801-A078-57C6-56F4B0696869}"/>
          </ac:spMkLst>
        </pc:spChg>
        <pc:spChg chg="mod">
          <ac:chgData name="Barbara Rudd" userId="855c4add65d55158" providerId="LiveId" clId="{F8245D70-B43E-41F6-8260-6D12E03AD88C}" dt="2023-11-22T21:31:36.866" v="886" actId="1076"/>
          <ac:spMkLst>
            <pc:docMk/>
            <pc:sldMk cId="992483260" sldId="263"/>
            <ac:spMk id="4" creationId="{D02B8DF3-AF3E-2FE1-8BCA-8373A8AE4EF2}"/>
          </ac:spMkLst>
        </pc:spChg>
        <pc:spChg chg="add del mod ord">
          <ac:chgData name="Barbara Rudd" userId="855c4add65d55158" providerId="LiveId" clId="{F8245D70-B43E-41F6-8260-6D12E03AD88C}" dt="2023-11-22T21:30:54.303" v="880" actId="700"/>
          <ac:spMkLst>
            <pc:docMk/>
            <pc:sldMk cId="992483260" sldId="263"/>
            <ac:spMk id="5" creationId="{F52308D7-FA7F-B531-49CD-E496E63761FB}"/>
          </ac:spMkLst>
        </pc:spChg>
        <pc:spChg chg="mod">
          <ac:chgData name="Barbara Rudd" userId="855c4add65d55158" providerId="LiveId" clId="{F8245D70-B43E-41F6-8260-6D12E03AD88C}" dt="2023-11-22T21:31:42.169" v="887" actId="1076"/>
          <ac:spMkLst>
            <pc:docMk/>
            <pc:sldMk cId="992483260" sldId="263"/>
            <ac:spMk id="6" creationId="{D648AD27-3781-E243-5B60-E6308C14C830}"/>
          </ac:spMkLst>
        </pc:spChg>
        <pc:spChg chg="add del mod ord">
          <ac:chgData name="Barbara Rudd" userId="855c4add65d55158" providerId="LiveId" clId="{F8245D70-B43E-41F6-8260-6D12E03AD88C}" dt="2023-11-22T21:31:00.408" v="881" actId="478"/>
          <ac:spMkLst>
            <pc:docMk/>
            <pc:sldMk cId="992483260" sldId="263"/>
            <ac:spMk id="7" creationId="{15FBDBCA-D7FD-279A-7A73-8DDB077DECC6}"/>
          </ac:spMkLst>
        </pc:spChg>
        <pc:spChg chg="mod">
          <ac:chgData name="Barbara Rudd" userId="855c4add65d55158" providerId="LiveId" clId="{F8245D70-B43E-41F6-8260-6D12E03AD88C}" dt="2023-11-22T21:32:09.755" v="891" actId="1076"/>
          <ac:spMkLst>
            <pc:docMk/>
            <pc:sldMk cId="992483260" sldId="263"/>
            <ac:spMk id="8" creationId="{DF979EAA-0026-34BF-EA69-5EBC10B811BE}"/>
          </ac:spMkLst>
        </pc:spChg>
        <pc:spChg chg="add del mod ord">
          <ac:chgData name="Barbara Rudd" userId="855c4add65d55158" providerId="LiveId" clId="{F8245D70-B43E-41F6-8260-6D12E03AD88C}" dt="2023-11-22T21:31:06.312" v="882" actId="478"/>
          <ac:spMkLst>
            <pc:docMk/>
            <pc:sldMk cId="992483260" sldId="263"/>
            <ac:spMk id="9" creationId="{BFC3AC6C-C360-975F-D624-E00031CBB66F}"/>
          </ac:spMkLst>
        </pc:spChg>
        <pc:picChg chg="mod">
          <ac:chgData name="Barbara Rudd" userId="855c4add65d55158" providerId="LiveId" clId="{F8245D70-B43E-41F6-8260-6D12E03AD88C}" dt="2023-11-22T21:31:29.461" v="885" actId="1076"/>
          <ac:picMkLst>
            <pc:docMk/>
            <pc:sldMk cId="992483260" sldId="263"/>
            <ac:picMk id="3" creationId="{FB6645EE-5C10-57AC-B2B8-8C6FA3103624}"/>
          </ac:picMkLst>
        </pc:picChg>
      </pc:sldChg>
      <pc:sldChg chg="addSp delSp modSp mod modClrScheme chgLayout">
        <pc:chgData name="Barbara Rudd" userId="855c4add65d55158" providerId="LiveId" clId="{F8245D70-B43E-41F6-8260-6D12E03AD88C}" dt="2023-11-21T13:38:01.990" v="325" actId="20577"/>
        <pc:sldMkLst>
          <pc:docMk/>
          <pc:sldMk cId="1159185317" sldId="264"/>
        </pc:sldMkLst>
        <pc:spChg chg="mod">
          <ac:chgData name="Barbara Rudd" userId="855c4add65d55158" providerId="LiveId" clId="{F8245D70-B43E-41F6-8260-6D12E03AD88C}" dt="2023-11-21T13:37:44.832" v="324" actId="255"/>
          <ac:spMkLst>
            <pc:docMk/>
            <pc:sldMk cId="1159185317" sldId="264"/>
            <ac:spMk id="2" creationId="{32FE0C6A-5517-642E-BC18-0BDE17F0C8A5}"/>
          </ac:spMkLst>
        </pc:spChg>
        <pc:spChg chg="mod">
          <ac:chgData name="Barbara Rudd" userId="855c4add65d55158" providerId="LiveId" clId="{F8245D70-B43E-41F6-8260-6D12E03AD88C}" dt="2023-11-21T13:37:34.892" v="323" actId="14100"/>
          <ac:spMkLst>
            <pc:docMk/>
            <pc:sldMk cId="1159185317" sldId="264"/>
            <ac:spMk id="3" creationId="{45AD72ED-1C25-4BCC-8DDF-D62E80BE083F}"/>
          </ac:spMkLst>
        </pc:spChg>
        <pc:spChg chg="mod">
          <ac:chgData name="Barbara Rudd" userId="855c4add65d55158" providerId="LiveId" clId="{F8245D70-B43E-41F6-8260-6D12E03AD88C}" dt="2023-11-21T13:38:01.990" v="325" actId="20577"/>
          <ac:spMkLst>
            <pc:docMk/>
            <pc:sldMk cId="1159185317" sldId="264"/>
            <ac:spMk id="4" creationId="{5821A168-9A90-A52B-416D-A32D19DDE2B7}"/>
          </ac:spMkLst>
        </pc:spChg>
        <pc:spChg chg="add del mod ord">
          <ac:chgData name="Barbara Rudd" userId="855c4add65d55158" providerId="LiveId" clId="{F8245D70-B43E-41F6-8260-6D12E03AD88C}" dt="2023-11-21T13:36:23.004" v="314" actId="700"/>
          <ac:spMkLst>
            <pc:docMk/>
            <pc:sldMk cId="1159185317" sldId="264"/>
            <ac:spMk id="5" creationId="{30AF854F-DED0-511E-3B15-F98AE32453A2}"/>
          </ac:spMkLst>
        </pc:spChg>
        <pc:spChg chg="add del mod ord">
          <ac:chgData name="Barbara Rudd" userId="855c4add65d55158" providerId="LiveId" clId="{F8245D70-B43E-41F6-8260-6D12E03AD88C}" dt="2023-11-21T13:36:23.004" v="314" actId="700"/>
          <ac:spMkLst>
            <pc:docMk/>
            <pc:sldMk cId="1159185317" sldId="264"/>
            <ac:spMk id="6" creationId="{3BFF9327-E177-ED1E-1EA7-3492E890403C}"/>
          </ac:spMkLst>
        </pc:spChg>
        <pc:spChg chg="add del mod ord">
          <ac:chgData name="Barbara Rudd" userId="855c4add65d55158" providerId="LiveId" clId="{F8245D70-B43E-41F6-8260-6D12E03AD88C}" dt="2023-11-21T13:36:28.183" v="315" actId="700"/>
          <ac:spMkLst>
            <pc:docMk/>
            <pc:sldMk cId="1159185317" sldId="264"/>
            <ac:spMk id="7" creationId="{6E89B363-01E5-826E-D046-CB61A96E4764}"/>
          </ac:spMkLst>
        </pc:spChg>
        <pc:spChg chg="add del mod ord">
          <ac:chgData name="Barbara Rudd" userId="855c4add65d55158" providerId="LiveId" clId="{F8245D70-B43E-41F6-8260-6D12E03AD88C}" dt="2023-11-21T13:36:28.183" v="315" actId="700"/>
          <ac:spMkLst>
            <pc:docMk/>
            <pc:sldMk cId="1159185317" sldId="264"/>
            <ac:spMk id="8" creationId="{9C56CF70-D0D9-39C6-5349-D608F8A5A78A}"/>
          </ac:spMkLst>
        </pc:spChg>
        <pc:spChg chg="add del mod ord">
          <ac:chgData name="Barbara Rudd" userId="855c4add65d55158" providerId="LiveId" clId="{F8245D70-B43E-41F6-8260-6D12E03AD88C}" dt="2023-11-21T13:36:35.391" v="316" actId="478"/>
          <ac:spMkLst>
            <pc:docMk/>
            <pc:sldMk cId="1159185317" sldId="264"/>
            <ac:spMk id="9" creationId="{79A0BB62-2E6F-7F20-4B97-F4FF19FA5B73}"/>
          </ac:spMkLst>
        </pc:spChg>
        <pc:spChg chg="add del mod ord">
          <ac:chgData name="Barbara Rudd" userId="855c4add65d55158" providerId="LiveId" clId="{F8245D70-B43E-41F6-8260-6D12E03AD88C}" dt="2023-11-21T13:36:39.343" v="317" actId="478"/>
          <ac:spMkLst>
            <pc:docMk/>
            <pc:sldMk cId="1159185317" sldId="264"/>
            <ac:spMk id="10" creationId="{5590E62A-A64E-CEFD-BCD7-9A8375670233}"/>
          </ac:spMkLst>
        </pc:spChg>
      </pc:sldChg>
      <pc:sldChg chg="addSp delSp modSp mod modClrScheme chgLayout">
        <pc:chgData name="Barbara Rudd" userId="855c4add65d55158" providerId="LiveId" clId="{F8245D70-B43E-41F6-8260-6D12E03AD88C}" dt="2023-11-21T13:34:25.733" v="308" actId="255"/>
        <pc:sldMkLst>
          <pc:docMk/>
          <pc:sldMk cId="3355297316" sldId="265"/>
        </pc:sldMkLst>
        <pc:spChg chg="mod">
          <ac:chgData name="Barbara Rudd" userId="855c4add65d55158" providerId="LiveId" clId="{F8245D70-B43E-41F6-8260-6D12E03AD88C}" dt="2023-11-21T13:34:07.247" v="304" actId="255"/>
          <ac:spMkLst>
            <pc:docMk/>
            <pc:sldMk cId="3355297316" sldId="265"/>
            <ac:spMk id="2" creationId="{D208219E-DCA3-E856-55E1-7C69EF159500}"/>
          </ac:spMkLst>
        </pc:spChg>
        <pc:spChg chg="mod">
          <ac:chgData name="Barbara Rudd" userId="855c4add65d55158" providerId="LiveId" clId="{F8245D70-B43E-41F6-8260-6D12E03AD88C}" dt="2023-11-21T13:34:25.733" v="308" actId="255"/>
          <ac:spMkLst>
            <pc:docMk/>
            <pc:sldMk cId="3355297316" sldId="265"/>
            <ac:spMk id="3" creationId="{60258EAE-8E38-B5E2-BF10-F64AD1525B7B}"/>
          </ac:spMkLst>
        </pc:spChg>
        <pc:spChg chg="add del mod ord">
          <ac:chgData name="Barbara Rudd" userId="855c4add65d55158" providerId="LiveId" clId="{F8245D70-B43E-41F6-8260-6D12E03AD88C}" dt="2023-11-21T13:33:41.145" v="300" actId="700"/>
          <ac:spMkLst>
            <pc:docMk/>
            <pc:sldMk cId="3355297316" sldId="265"/>
            <ac:spMk id="5" creationId="{19EF0428-C9A4-3C0D-1047-0B2E586C7656}"/>
          </ac:spMkLst>
        </pc:spChg>
        <pc:spChg chg="add del mod ord">
          <ac:chgData name="Barbara Rudd" userId="855c4add65d55158" providerId="LiveId" clId="{F8245D70-B43E-41F6-8260-6D12E03AD88C}" dt="2023-11-21T13:33:41.145" v="300" actId="700"/>
          <ac:spMkLst>
            <pc:docMk/>
            <pc:sldMk cId="3355297316" sldId="265"/>
            <ac:spMk id="6" creationId="{1644D1B6-8203-4E2D-7280-72E9CFA8AB79}"/>
          </ac:spMkLst>
        </pc:spChg>
        <pc:spChg chg="add del mod ord">
          <ac:chgData name="Barbara Rudd" userId="855c4add65d55158" providerId="LiveId" clId="{F8245D70-B43E-41F6-8260-6D12E03AD88C}" dt="2023-11-21T13:33:48.385" v="301" actId="478"/>
          <ac:spMkLst>
            <pc:docMk/>
            <pc:sldMk cId="3355297316" sldId="265"/>
            <ac:spMk id="7" creationId="{0EEE5B2E-728E-8402-1E36-FDAB13F11328}"/>
          </ac:spMkLst>
        </pc:spChg>
        <pc:spChg chg="add del mod ord">
          <ac:chgData name="Barbara Rudd" userId="855c4add65d55158" providerId="LiveId" clId="{F8245D70-B43E-41F6-8260-6D12E03AD88C}" dt="2023-11-21T13:33:51.362" v="302" actId="478"/>
          <ac:spMkLst>
            <pc:docMk/>
            <pc:sldMk cId="3355297316" sldId="265"/>
            <ac:spMk id="8" creationId="{7EA12A0B-CB1B-C8D3-EF49-E701FE92C9D8}"/>
          </ac:spMkLst>
        </pc:spChg>
        <pc:picChg chg="mod">
          <ac:chgData name="Barbara Rudd" userId="855c4add65d55158" providerId="LiveId" clId="{F8245D70-B43E-41F6-8260-6D12E03AD88C}" dt="2023-11-21T13:34:15.389" v="306" actId="1076"/>
          <ac:picMkLst>
            <pc:docMk/>
            <pc:sldMk cId="3355297316" sldId="265"/>
            <ac:picMk id="3074" creationId="{6540E26A-3CC6-19D5-0FCA-540F3E970744}"/>
          </ac:picMkLst>
        </pc:picChg>
      </pc:sldChg>
      <pc:sldChg chg="addSp delSp modSp mod modClrScheme chgLayout">
        <pc:chgData name="Barbara Rudd" userId="855c4add65d55158" providerId="LiveId" clId="{F8245D70-B43E-41F6-8260-6D12E03AD88C}" dt="2023-12-08T11:36:36.426" v="1288" actId="20577"/>
        <pc:sldMkLst>
          <pc:docMk/>
          <pc:sldMk cId="3530144193" sldId="266"/>
        </pc:sldMkLst>
        <pc:spChg chg="mod">
          <ac:chgData name="Barbara Rudd" userId="855c4add65d55158" providerId="LiveId" clId="{F8245D70-B43E-41F6-8260-6D12E03AD88C}" dt="2023-11-22T20:31:37.546" v="620" actId="255"/>
          <ac:spMkLst>
            <pc:docMk/>
            <pc:sldMk cId="3530144193" sldId="266"/>
            <ac:spMk id="2" creationId="{790E318D-2A71-3777-1502-74991DFB4B77}"/>
          </ac:spMkLst>
        </pc:spChg>
        <pc:spChg chg="mod">
          <ac:chgData name="Barbara Rudd" userId="855c4add65d55158" providerId="LiveId" clId="{F8245D70-B43E-41F6-8260-6D12E03AD88C}" dt="2023-12-08T11:36:36.426" v="1288" actId="20577"/>
          <ac:spMkLst>
            <pc:docMk/>
            <pc:sldMk cId="3530144193" sldId="266"/>
            <ac:spMk id="3" creationId="{670E171D-C703-81BD-48F1-C23A56092A24}"/>
          </ac:spMkLst>
        </pc:spChg>
        <pc:spChg chg="add del mod ord">
          <ac:chgData name="Barbara Rudd" userId="855c4add65d55158" providerId="LiveId" clId="{F8245D70-B43E-41F6-8260-6D12E03AD88C}" dt="2023-11-22T20:31:01.903" v="615" actId="700"/>
          <ac:spMkLst>
            <pc:docMk/>
            <pc:sldMk cId="3530144193" sldId="266"/>
            <ac:spMk id="4" creationId="{5D9EE29C-C3D1-DEC5-D90D-C10D4DB03E88}"/>
          </ac:spMkLst>
        </pc:spChg>
        <pc:spChg chg="mod">
          <ac:chgData name="Barbara Rudd" userId="855c4add65d55158" providerId="LiveId" clId="{F8245D70-B43E-41F6-8260-6D12E03AD88C}" dt="2023-11-22T20:32:11.413" v="626" actId="1076"/>
          <ac:spMkLst>
            <pc:docMk/>
            <pc:sldMk cId="3530144193" sldId="266"/>
            <ac:spMk id="5" creationId="{257094DF-DE55-7528-3558-97E47059140D}"/>
          </ac:spMkLst>
        </pc:spChg>
        <pc:spChg chg="add del mod ord">
          <ac:chgData name="Barbara Rudd" userId="855c4add65d55158" providerId="LiveId" clId="{F8245D70-B43E-41F6-8260-6D12E03AD88C}" dt="2023-11-22T20:31:01.903" v="615" actId="700"/>
          <ac:spMkLst>
            <pc:docMk/>
            <pc:sldMk cId="3530144193" sldId="266"/>
            <ac:spMk id="6" creationId="{1460A365-BF6D-2E4D-CD5C-A31E33C5CE65}"/>
          </ac:spMkLst>
        </pc:spChg>
        <pc:spChg chg="add del mod ord">
          <ac:chgData name="Barbara Rudd" userId="855c4add65d55158" providerId="LiveId" clId="{F8245D70-B43E-41F6-8260-6D12E03AD88C}" dt="2023-11-22T20:31:14.116" v="617" actId="478"/>
          <ac:spMkLst>
            <pc:docMk/>
            <pc:sldMk cId="3530144193" sldId="266"/>
            <ac:spMk id="7" creationId="{0BD6A4EA-79C8-3ED9-BC67-2C6F46029AD5}"/>
          </ac:spMkLst>
        </pc:spChg>
        <pc:spChg chg="add del mod ord">
          <ac:chgData name="Barbara Rudd" userId="855c4add65d55158" providerId="LiveId" clId="{F8245D70-B43E-41F6-8260-6D12E03AD88C}" dt="2023-11-22T20:31:11.041" v="616" actId="478"/>
          <ac:spMkLst>
            <pc:docMk/>
            <pc:sldMk cId="3530144193" sldId="266"/>
            <ac:spMk id="8" creationId="{0DEF7E62-CA5F-259A-377B-1910F1ED6ACD}"/>
          </ac:spMkLst>
        </pc:spChg>
      </pc:sldChg>
      <pc:sldChg chg="addSp delSp modSp mod modClrScheme chgLayout">
        <pc:chgData name="Barbara Rudd" userId="855c4add65d55158" providerId="LiveId" clId="{F8245D70-B43E-41F6-8260-6D12E03AD88C}" dt="2023-12-08T11:41:55.121" v="1291" actId="20577"/>
        <pc:sldMkLst>
          <pc:docMk/>
          <pc:sldMk cId="3645736293" sldId="267"/>
        </pc:sldMkLst>
        <pc:spChg chg="add del mod ord">
          <ac:chgData name="Barbara Rudd" userId="855c4add65d55158" providerId="LiveId" clId="{F8245D70-B43E-41F6-8260-6D12E03AD88C}" dt="2023-11-22T20:32:45.871" v="628" actId="700"/>
          <ac:spMkLst>
            <pc:docMk/>
            <pc:sldMk cId="3645736293" sldId="267"/>
            <ac:spMk id="2" creationId="{B8FDD112-CF3F-43B8-E7CA-A0BBB5F354FB}"/>
          </ac:spMkLst>
        </pc:spChg>
        <pc:spChg chg="mod">
          <ac:chgData name="Barbara Rudd" userId="855c4add65d55158" providerId="LiveId" clId="{F8245D70-B43E-41F6-8260-6D12E03AD88C}" dt="2023-11-22T20:36:47.406" v="646" actId="255"/>
          <ac:spMkLst>
            <pc:docMk/>
            <pc:sldMk cId="3645736293" sldId="267"/>
            <ac:spMk id="3" creationId="{A46CC625-9703-E6CC-303E-785D857675D7}"/>
          </ac:spMkLst>
        </pc:spChg>
        <pc:spChg chg="mod">
          <ac:chgData name="Barbara Rudd" userId="855c4add65d55158" providerId="LiveId" clId="{F8245D70-B43E-41F6-8260-6D12E03AD88C}" dt="2023-12-08T11:41:55.121" v="1291" actId="20577"/>
          <ac:spMkLst>
            <pc:docMk/>
            <pc:sldMk cId="3645736293" sldId="267"/>
            <ac:spMk id="5" creationId="{A99BFD8A-FBD2-31AC-4027-7E14C4ECD393}"/>
          </ac:spMkLst>
        </pc:spChg>
        <pc:spChg chg="add del mod">
          <ac:chgData name="Barbara Rudd" userId="855c4add65d55158" providerId="LiveId" clId="{F8245D70-B43E-41F6-8260-6D12E03AD88C}" dt="2023-11-22T20:34:03.222" v="636" actId="255"/>
          <ac:spMkLst>
            <pc:docMk/>
            <pc:sldMk cId="3645736293" sldId="267"/>
            <ac:spMk id="6" creationId="{DF8C8948-A406-BB9F-C713-E8E539475C43}"/>
          </ac:spMkLst>
        </pc:spChg>
        <pc:spChg chg="add del mod ord">
          <ac:chgData name="Barbara Rudd" userId="855c4add65d55158" providerId="LiveId" clId="{F8245D70-B43E-41F6-8260-6D12E03AD88C}" dt="2023-11-22T20:32:45.871" v="628" actId="700"/>
          <ac:spMkLst>
            <pc:docMk/>
            <pc:sldMk cId="3645736293" sldId="267"/>
            <ac:spMk id="7" creationId="{EA1EC349-0E14-B771-7136-97AB9E0E5228}"/>
          </ac:spMkLst>
        </pc:spChg>
        <pc:spChg chg="add del mod ord">
          <ac:chgData name="Barbara Rudd" userId="855c4add65d55158" providerId="LiveId" clId="{F8245D70-B43E-41F6-8260-6D12E03AD88C}" dt="2023-11-22T20:33:41.162" v="634" actId="478"/>
          <ac:spMkLst>
            <pc:docMk/>
            <pc:sldMk cId="3645736293" sldId="267"/>
            <ac:spMk id="8" creationId="{4B98F244-DA0E-7D37-C2B2-80977C5D18C7}"/>
          </ac:spMkLst>
        </pc:spChg>
        <pc:spChg chg="add del mod ord">
          <ac:chgData name="Barbara Rudd" userId="855c4add65d55158" providerId="LiveId" clId="{F8245D70-B43E-41F6-8260-6D12E03AD88C}" dt="2023-11-22T20:32:58.769" v="629" actId="478"/>
          <ac:spMkLst>
            <pc:docMk/>
            <pc:sldMk cId="3645736293" sldId="267"/>
            <ac:spMk id="9" creationId="{831A50A5-BB97-6293-65B1-C3208BC9B7E9}"/>
          </ac:spMkLst>
        </pc:spChg>
        <pc:picChg chg="add del mod">
          <ac:chgData name="Barbara Rudd" userId="855c4add65d55158" providerId="LiveId" clId="{F8245D70-B43E-41F6-8260-6D12E03AD88C}" dt="2023-11-22T20:34:11.256" v="637" actId="1076"/>
          <ac:picMkLst>
            <pc:docMk/>
            <pc:sldMk cId="3645736293" sldId="267"/>
            <ac:picMk id="4" creationId="{FBCAB14D-E12C-8921-CE80-55F732411E24}"/>
          </ac:picMkLst>
        </pc:picChg>
      </pc:sldChg>
      <pc:sldChg chg="addSp delSp modSp mod modClrScheme chgLayout">
        <pc:chgData name="Barbara Rudd" userId="855c4add65d55158" providerId="LiveId" clId="{F8245D70-B43E-41F6-8260-6D12E03AD88C}" dt="2023-12-08T11:55:01.218" v="1357" actId="1076"/>
        <pc:sldMkLst>
          <pc:docMk/>
          <pc:sldMk cId="906188950" sldId="268"/>
        </pc:sldMkLst>
        <pc:spChg chg="mod">
          <ac:chgData name="Barbara Rudd" userId="855c4add65d55158" providerId="LiveId" clId="{F8245D70-B43E-41F6-8260-6D12E03AD88C}" dt="2023-12-08T11:55:01.218" v="1357" actId="1076"/>
          <ac:spMkLst>
            <pc:docMk/>
            <pc:sldMk cId="906188950" sldId="268"/>
            <ac:spMk id="2" creationId="{A51BE717-3BD0-0432-184A-4E68B4666688}"/>
          </ac:spMkLst>
        </pc:spChg>
        <pc:spChg chg="mod">
          <ac:chgData name="Barbara Rudd" userId="855c4add65d55158" providerId="LiveId" clId="{F8245D70-B43E-41F6-8260-6D12E03AD88C}" dt="2023-12-06T13:18:16.430" v="1038" actId="1076"/>
          <ac:spMkLst>
            <pc:docMk/>
            <pc:sldMk cId="906188950" sldId="268"/>
            <ac:spMk id="3" creationId="{AC01EB44-0A12-521A-3AD9-6254819DD462}"/>
          </ac:spMkLst>
        </pc:spChg>
        <pc:spChg chg="add del mod ord">
          <ac:chgData name="Barbara Rudd" userId="855c4add65d55158" providerId="LiveId" clId="{F8245D70-B43E-41F6-8260-6D12E03AD88C}" dt="2023-12-06T13:16:22.472" v="1024" actId="700"/>
          <ac:spMkLst>
            <pc:docMk/>
            <pc:sldMk cId="906188950" sldId="268"/>
            <ac:spMk id="4" creationId="{649CA673-9A35-B2AA-6C67-DBEF4AA7F0F9}"/>
          </ac:spMkLst>
        </pc:spChg>
        <pc:spChg chg="mod">
          <ac:chgData name="Barbara Rudd" userId="855c4add65d55158" providerId="LiveId" clId="{F8245D70-B43E-41F6-8260-6D12E03AD88C}" dt="2023-12-06T13:18:09.571" v="1037" actId="14100"/>
          <ac:spMkLst>
            <pc:docMk/>
            <pc:sldMk cId="906188950" sldId="268"/>
            <ac:spMk id="5" creationId="{D828B3C4-08D6-89D4-C391-4F159C311142}"/>
          </ac:spMkLst>
        </pc:spChg>
        <pc:spChg chg="add del mod ord">
          <ac:chgData name="Barbara Rudd" userId="855c4add65d55158" providerId="LiveId" clId="{F8245D70-B43E-41F6-8260-6D12E03AD88C}" dt="2023-12-06T13:16:22.472" v="1024" actId="700"/>
          <ac:spMkLst>
            <pc:docMk/>
            <pc:sldMk cId="906188950" sldId="268"/>
            <ac:spMk id="6" creationId="{4B4E6778-2834-EF4C-1180-349982CDD1DB}"/>
          </ac:spMkLst>
        </pc:spChg>
        <pc:spChg chg="add del mod ord">
          <ac:chgData name="Barbara Rudd" userId="855c4add65d55158" providerId="LiveId" clId="{F8245D70-B43E-41F6-8260-6D12E03AD88C}" dt="2023-12-06T13:16:38.470" v="1025" actId="700"/>
          <ac:spMkLst>
            <pc:docMk/>
            <pc:sldMk cId="906188950" sldId="268"/>
            <ac:spMk id="7" creationId="{33E6731C-012E-B10C-A4D0-CEC61737F060}"/>
          </ac:spMkLst>
        </pc:spChg>
        <pc:spChg chg="add del mod ord">
          <ac:chgData name="Barbara Rudd" userId="855c4add65d55158" providerId="LiveId" clId="{F8245D70-B43E-41F6-8260-6D12E03AD88C}" dt="2023-12-06T13:16:38.470" v="1025" actId="700"/>
          <ac:spMkLst>
            <pc:docMk/>
            <pc:sldMk cId="906188950" sldId="268"/>
            <ac:spMk id="8" creationId="{DA96C919-93CD-31C7-7338-D0BAD25CC722}"/>
          </ac:spMkLst>
        </pc:spChg>
        <pc:spChg chg="add del mod ord">
          <ac:chgData name="Barbara Rudd" userId="855c4add65d55158" providerId="LiveId" clId="{F8245D70-B43E-41F6-8260-6D12E03AD88C}" dt="2023-12-06T13:16:44.109" v="1026" actId="478"/>
          <ac:spMkLst>
            <pc:docMk/>
            <pc:sldMk cId="906188950" sldId="268"/>
            <ac:spMk id="9" creationId="{E9166FB5-BA05-9F26-97BE-56DAEE4E406B}"/>
          </ac:spMkLst>
        </pc:spChg>
        <pc:spChg chg="add del mod ord">
          <ac:chgData name="Barbara Rudd" userId="855c4add65d55158" providerId="LiveId" clId="{F8245D70-B43E-41F6-8260-6D12E03AD88C}" dt="2023-12-06T13:16:59.558" v="1027" actId="478"/>
          <ac:spMkLst>
            <pc:docMk/>
            <pc:sldMk cId="906188950" sldId="268"/>
            <ac:spMk id="10" creationId="{A484ACFA-42FE-A401-853E-9FEB973C0551}"/>
          </ac:spMkLst>
        </pc:spChg>
        <pc:picChg chg="mod">
          <ac:chgData name="Barbara Rudd" userId="855c4add65d55158" providerId="LiveId" clId="{F8245D70-B43E-41F6-8260-6D12E03AD88C}" dt="2023-12-06T13:18:19.469" v="1039" actId="1076"/>
          <ac:picMkLst>
            <pc:docMk/>
            <pc:sldMk cId="906188950" sldId="268"/>
            <ac:picMk id="2050" creationId="{113AEE68-654A-D975-4158-C12211B8E188}"/>
          </ac:picMkLst>
        </pc:picChg>
      </pc:sldChg>
      <pc:sldChg chg="addSp delSp modSp mod modClrScheme chgLayout">
        <pc:chgData name="Barbara Rudd" userId="855c4add65d55158" providerId="LiveId" clId="{F8245D70-B43E-41F6-8260-6D12E03AD88C}" dt="2023-12-08T11:27:09.757" v="1270" actId="1076"/>
        <pc:sldMkLst>
          <pc:docMk/>
          <pc:sldMk cId="2301462317" sldId="269"/>
        </pc:sldMkLst>
        <pc:spChg chg="mod">
          <ac:chgData name="Barbara Rudd" userId="855c4add65d55158" providerId="LiveId" clId="{F8245D70-B43E-41F6-8260-6D12E03AD88C}" dt="2023-11-21T14:47:04.485" v="424" actId="6549"/>
          <ac:spMkLst>
            <pc:docMk/>
            <pc:sldMk cId="2301462317" sldId="269"/>
            <ac:spMk id="2" creationId="{A79332EE-FA0B-3E1D-4765-55FE016077F2}"/>
          </ac:spMkLst>
        </pc:spChg>
        <pc:spChg chg="mod">
          <ac:chgData name="Barbara Rudd" userId="855c4add65d55158" providerId="LiveId" clId="{F8245D70-B43E-41F6-8260-6D12E03AD88C}" dt="2023-11-21T14:48:07.929" v="433" actId="1076"/>
          <ac:spMkLst>
            <pc:docMk/>
            <pc:sldMk cId="2301462317" sldId="269"/>
            <ac:spMk id="3" creationId="{8DFE04DD-BDEB-C68C-C428-51DAB1120BEA}"/>
          </ac:spMkLst>
        </pc:spChg>
        <pc:spChg chg="add del mod ord">
          <ac:chgData name="Barbara Rudd" userId="855c4add65d55158" providerId="LiveId" clId="{F8245D70-B43E-41F6-8260-6D12E03AD88C}" dt="2023-11-21T14:46:02.135" v="416" actId="700"/>
          <ac:spMkLst>
            <pc:docMk/>
            <pc:sldMk cId="2301462317" sldId="269"/>
            <ac:spMk id="4" creationId="{142FB1CE-8DE4-5353-027F-BC877FEB7B6A}"/>
          </ac:spMkLst>
        </pc:spChg>
        <pc:spChg chg="mod">
          <ac:chgData name="Barbara Rudd" userId="855c4add65d55158" providerId="LiveId" clId="{F8245D70-B43E-41F6-8260-6D12E03AD88C}" dt="2023-12-08T11:27:09.757" v="1270" actId="1076"/>
          <ac:spMkLst>
            <pc:docMk/>
            <pc:sldMk cId="2301462317" sldId="269"/>
            <ac:spMk id="5" creationId="{442A8ADF-DBE6-BF96-E400-EA899CC5CD11}"/>
          </ac:spMkLst>
        </pc:spChg>
        <pc:spChg chg="add del mod ord">
          <ac:chgData name="Barbara Rudd" userId="855c4add65d55158" providerId="LiveId" clId="{F8245D70-B43E-41F6-8260-6D12E03AD88C}" dt="2023-11-21T14:46:02.135" v="416" actId="700"/>
          <ac:spMkLst>
            <pc:docMk/>
            <pc:sldMk cId="2301462317" sldId="269"/>
            <ac:spMk id="6" creationId="{24B51EA2-D816-EE52-076A-3745C76DCA5D}"/>
          </ac:spMkLst>
        </pc:spChg>
        <pc:spChg chg="add del mod ord">
          <ac:chgData name="Barbara Rudd" userId="855c4add65d55158" providerId="LiveId" clId="{F8245D70-B43E-41F6-8260-6D12E03AD88C}" dt="2023-11-21T14:46:19.194" v="417" actId="478"/>
          <ac:spMkLst>
            <pc:docMk/>
            <pc:sldMk cId="2301462317" sldId="269"/>
            <ac:spMk id="7" creationId="{62F4D5DC-A5C9-8258-468E-DD7C5D012ECC}"/>
          </ac:spMkLst>
        </pc:spChg>
        <pc:spChg chg="add del mod ord">
          <ac:chgData name="Barbara Rudd" userId="855c4add65d55158" providerId="LiveId" clId="{F8245D70-B43E-41F6-8260-6D12E03AD88C}" dt="2023-11-21T14:46:25.759" v="418" actId="478"/>
          <ac:spMkLst>
            <pc:docMk/>
            <pc:sldMk cId="2301462317" sldId="269"/>
            <ac:spMk id="8" creationId="{8EACB0F3-12BC-02DF-551E-A1E3D7D6A288}"/>
          </ac:spMkLst>
        </pc:spChg>
        <pc:picChg chg="mod">
          <ac:chgData name="Barbara Rudd" userId="855c4add65d55158" providerId="LiveId" clId="{F8245D70-B43E-41F6-8260-6D12E03AD88C}" dt="2023-11-21T14:47:20.776" v="425" actId="14100"/>
          <ac:picMkLst>
            <pc:docMk/>
            <pc:sldMk cId="2301462317" sldId="269"/>
            <ac:picMk id="3074" creationId="{82C4C76E-0C32-0997-D7EB-EC2808B5E589}"/>
          </ac:picMkLst>
        </pc:picChg>
      </pc:sldChg>
      <pc:sldChg chg="addSp delSp modSp mod modClrScheme chgLayout">
        <pc:chgData name="Barbara Rudd" userId="855c4add65d55158" providerId="LiveId" clId="{F8245D70-B43E-41F6-8260-6D12E03AD88C}" dt="2023-12-06T13:19:54.786" v="1049" actId="1076"/>
        <pc:sldMkLst>
          <pc:docMk/>
          <pc:sldMk cId="390990213" sldId="270"/>
        </pc:sldMkLst>
        <pc:spChg chg="mod">
          <ac:chgData name="Barbara Rudd" userId="855c4add65d55158" providerId="LiveId" clId="{F8245D70-B43E-41F6-8260-6D12E03AD88C}" dt="2023-12-06T13:19:54.786" v="1049" actId="1076"/>
          <ac:spMkLst>
            <pc:docMk/>
            <pc:sldMk cId="390990213" sldId="270"/>
            <ac:spMk id="2" creationId="{D1930BE1-2C7F-035B-33F2-76F645454DDC}"/>
          </ac:spMkLst>
        </pc:spChg>
        <pc:spChg chg="mod">
          <ac:chgData name="Barbara Rudd" userId="855c4add65d55158" providerId="LiveId" clId="{F8245D70-B43E-41F6-8260-6D12E03AD88C}" dt="2023-12-06T13:19:49.715" v="1048" actId="1076"/>
          <ac:spMkLst>
            <pc:docMk/>
            <pc:sldMk cId="390990213" sldId="270"/>
            <ac:spMk id="3" creationId="{5406A39F-89BD-CC72-3066-709C85E18796}"/>
          </ac:spMkLst>
        </pc:spChg>
        <pc:spChg chg="add del mod ord">
          <ac:chgData name="Barbara Rudd" userId="855c4add65d55158" providerId="LiveId" clId="{F8245D70-B43E-41F6-8260-6D12E03AD88C}" dt="2023-12-06T13:18:47.833" v="1041" actId="478"/>
          <ac:spMkLst>
            <pc:docMk/>
            <pc:sldMk cId="390990213" sldId="270"/>
            <ac:spMk id="4" creationId="{224CBE65-6448-E156-E3ED-B8B73089282B}"/>
          </ac:spMkLst>
        </pc:spChg>
        <pc:spChg chg="mod">
          <ac:chgData name="Barbara Rudd" userId="855c4add65d55158" providerId="LiveId" clId="{F8245D70-B43E-41F6-8260-6D12E03AD88C}" dt="2023-12-06T13:19:21.518" v="1045" actId="255"/>
          <ac:spMkLst>
            <pc:docMk/>
            <pc:sldMk cId="390990213" sldId="270"/>
            <ac:spMk id="5" creationId="{211E17EE-B2B6-DDA8-B5F3-47F5E54426B4}"/>
          </ac:spMkLst>
        </pc:spChg>
        <pc:spChg chg="add del mod ord">
          <ac:chgData name="Barbara Rudd" userId="855c4add65d55158" providerId="LiveId" clId="{F8245D70-B43E-41F6-8260-6D12E03AD88C}" dt="2023-12-06T13:19:02.049" v="1042" actId="478"/>
          <ac:spMkLst>
            <pc:docMk/>
            <pc:sldMk cId="390990213" sldId="270"/>
            <ac:spMk id="6" creationId="{7C48C561-EFBA-6E9D-1359-21D896DF1A17}"/>
          </ac:spMkLst>
        </pc:spChg>
      </pc:sldChg>
      <pc:sldChg chg="addSp delSp modSp mod modClrScheme chgLayout">
        <pc:chgData name="Barbara Rudd" userId="855c4add65d55158" providerId="LiveId" clId="{F8245D70-B43E-41F6-8260-6D12E03AD88C}" dt="2023-12-06T13:24:17.865" v="1066" actId="1076"/>
        <pc:sldMkLst>
          <pc:docMk/>
          <pc:sldMk cId="2315140383" sldId="271"/>
        </pc:sldMkLst>
        <pc:spChg chg="add del mod ord">
          <ac:chgData name="Barbara Rudd" userId="855c4add65d55158" providerId="LiveId" clId="{F8245D70-B43E-41F6-8260-6D12E03AD88C}" dt="2023-12-06T13:21:01.569" v="1054" actId="700"/>
          <ac:spMkLst>
            <pc:docMk/>
            <pc:sldMk cId="2315140383" sldId="271"/>
            <ac:spMk id="2" creationId="{696B7B23-B804-0B36-5DA0-5443F9947DF8}"/>
          </ac:spMkLst>
        </pc:spChg>
        <pc:spChg chg="add del mod ord">
          <ac:chgData name="Barbara Rudd" userId="855c4add65d55158" providerId="LiveId" clId="{F8245D70-B43E-41F6-8260-6D12E03AD88C}" dt="2023-12-06T13:21:01.569" v="1054" actId="700"/>
          <ac:spMkLst>
            <pc:docMk/>
            <pc:sldMk cId="2315140383" sldId="271"/>
            <ac:spMk id="3" creationId="{0F8E961E-6522-D279-F3BB-194AB9846EA2}"/>
          </ac:spMkLst>
        </pc:spChg>
        <pc:spChg chg="add del mod ord">
          <ac:chgData name="Barbara Rudd" userId="855c4add65d55158" providerId="LiveId" clId="{F8245D70-B43E-41F6-8260-6D12E03AD88C}" dt="2023-12-06T13:21:05.084" v="1055" actId="700"/>
          <ac:spMkLst>
            <pc:docMk/>
            <pc:sldMk cId="2315140383" sldId="271"/>
            <ac:spMk id="4" creationId="{BE796EE0-F102-FD4B-AD56-A77506F0236C}"/>
          </ac:spMkLst>
        </pc:spChg>
        <pc:spChg chg="mod">
          <ac:chgData name="Barbara Rudd" userId="855c4add65d55158" providerId="LiveId" clId="{F8245D70-B43E-41F6-8260-6D12E03AD88C}" dt="2023-12-06T13:23:48.222" v="1060" actId="1076"/>
          <ac:spMkLst>
            <pc:docMk/>
            <pc:sldMk cId="2315140383" sldId="271"/>
            <ac:spMk id="6" creationId="{405771AC-148D-67F4-5553-75C21767324F}"/>
          </ac:spMkLst>
        </pc:spChg>
        <pc:spChg chg="mod">
          <ac:chgData name="Barbara Rudd" userId="855c4add65d55158" providerId="LiveId" clId="{F8245D70-B43E-41F6-8260-6D12E03AD88C}" dt="2023-12-06T13:23:57.350" v="1061" actId="1076"/>
          <ac:spMkLst>
            <pc:docMk/>
            <pc:sldMk cId="2315140383" sldId="271"/>
            <ac:spMk id="8" creationId="{63427381-9927-A7E0-0682-41665DC2913E}"/>
          </ac:spMkLst>
        </pc:spChg>
        <pc:spChg chg="mod">
          <ac:chgData name="Barbara Rudd" userId="855c4add65d55158" providerId="LiveId" clId="{F8245D70-B43E-41F6-8260-6D12E03AD88C}" dt="2023-12-06T13:24:17.865" v="1066" actId="1076"/>
          <ac:spMkLst>
            <pc:docMk/>
            <pc:sldMk cId="2315140383" sldId="271"/>
            <ac:spMk id="9" creationId="{D1BD6BEC-3E59-F266-D56A-57AFF1A2CE73}"/>
          </ac:spMkLst>
        </pc:spChg>
        <pc:spChg chg="add del mod ord">
          <ac:chgData name="Barbara Rudd" userId="855c4add65d55158" providerId="LiveId" clId="{F8245D70-B43E-41F6-8260-6D12E03AD88C}" dt="2023-12-06T13:21:05.084" v="1055" actId="700"/>
          <ac:spMkLst>
            <pc:docMk/>
            <pc:sldMk cId="2315140383" sldId="271"/>
            <ac:spMk id="10" creationId="{C518C579-9ECB-A8E2-FD58-CAF7599CF4F3}"/>
          </ac:spMkLst>
        </pc:spChg>
        <pc:spChg chg="mod">
          <ac:chgData name="Barbara Rudd" userId="855c4add65d55158" providerId="LiveId" clId="{F8245D70-B43E-41F6-8260-6D12E03AD88C}" dt="2023-12-06T13:23:35.743" v="1058" actId="255"/>
          <ac:spMkLst>
            <pc:docMk/>
            <pc:sldMk cId="2315140383" sldId="271"/>
            <ac:spMk id="11" creationId="{3CAAD26E-8893-467E-1109-4FC283CFEB64}"/>
          </ac:spMkLst>
        </pc:spChg>
        <pc:spChg chg="add del mod ord">
          <ac:chgData name="Barbara Rudd" userId="855c4add65d55158" providerId="LiveId" clId="{F8245D70-B43E-41F6-8260-6D12E03AD88C}" dt="2023-12-06T13:21:14.724" v="1057" actId="478"/>
          <ac:spMkLst>
            <pc:docMk/>
            <pc:sldMk cId="2315140383" sldId="271"/>
            <ac:spMk id="12" creationId="{ABEF4591-FC24-B223-A093-16E6938801BE}"/>
          </ac:spMkLst>
        </pc:spChg>
        <pc:spChg chg="add del mod ord">
          <ac:chgData name="Barbara Rudd" userId="855c4add65d55158" providerId="LiveId" clId="{F8245D70-B43E-41F6-8260-6D12E03AD88C}" dt="2023-12-06T13:21:10.559" v="1056" actId="478"/>
          <ac:spMkLst>
            <pc:docMk/>
            <pc:sldMk cId="2315140383" sldId="271"/>
            <ac:spMk id="13" creationId="{3D0F77AA-0F2B-4798-3B80-4EB34E471166}"/>
          </ac:spMkLst>
        </pc:spChg>
      </pc:sldChg>
      <pc:sldChg chg="addSp delSp modSp mod modClrScheme chgLayout">
        <pc:chgData name="Barbara Rudd" userId="855c4add65d55158" providerId="LiveId" clId="{F8245D70-B43E-41F6-8260-6D12E03AD88C}" dt="2023-12-06T13:26:00.246" v="1083" actId="255"/>
        <pc:sldMkLst>
          <pc:docMk/>
          <pc:sldMk cId="2886408671" sldId="272"/>
        </pc:sldMkLst>
        <pc:spChg chg="add del mod ord">
          <ac:chgData name="Barbara Rudd" userId="855c4add65d55158" providerId="LiveId" clId="{F8245D70-B43E-41F6-8260-6D12E03AD88C}" dt="2023-12-06T13:24:41.904" v="1068" actId="700"/>
          <ac:spMkLst>
            <pc:docMk/>
            <pc:sldMk cId="2886408671" sldId="272"/>
            <ac:spMk id="2" creationId="{2362A876-097E-3F16-E5A3-7AC482A1089F}"/>
          </ac:spMkLst>
        </pc:spChg>
        <pc:spChg chg="add del mod ord">
          <ac:chgData name="Barbara Rudd" userId="855c4add65d55158" providerId="LiveId" clId="{F8245D70-B43E-41F6-8260-6D12E03AD88C}" dt="2023-12-06T13:24:41.904" v="1068" actId="700"/>
          <ac:spMkLst>
            <pc:docMk/>
            <pc:sldMk cId="2886408671" sldId="272"/>
            <ac:spMk id="3" creationId="{547728BF-1D22-37EC-F333-0981CC49AEF3}"/>
          </ac:spMkLst>
        </pc:spChg>
        <pc:spChg chg="add del mod ord">
          <ac:chgData name="Barbara Rudd" userId="855c4add65d55158" providerId="LiveId" clId="{F8245D70-B43E-41F6-8260-6D12E03AD88C}" dt="2023-12-06T13:24:45.979" v="1069" actId="700"/>
          <ac:spMkLst>
            <pc:docMk/>
            <pc:sldMk cId="2886408671" sldId="272"/>
            <ac:spMk id="4" creationId="{AEAD774F-DE5D-C44B-6C8F-88575271210A}"/>
          </ac:spMkLst>
        </pc:spChg>
        <pc:spChg chg="add del mod ord">
          <ac:chgData name="Barbara Rudd" userId="855c4add65d55158" providerId="LiveId" clId="{F8245D70-B43E-41F6-8260-6D12E03AD88C}" dt="2023-12-06T13:24:45.979" v="1069" actId="700"/>
          <ac:spMkLst>
            <pc:docMk/>
            <pc:sldMk cId="2886408671" sldId="272"/>
            <ac:spMk id="5" creationId="{755FF4FF-8FF8-8F7A-341F-83564EE5A82B}"/>
          </ac:spMkLst>
        </pc:spChg>
        <pc:spChg chg="add del mod ord">
          <ac:chgData name="Barbara Rudd" userId="855c4add65d55158" providerId="LiveId" clId="{F8245D70-B43E-41F6-8260-6D12E03AD88C}" dt="2023-12-06T13:24:54.752" v="1071" actId="478"/>
          <ac:spMkLst>
            <pc:docMk/>
            <pc:sldMk cId="2886408671" sldId="272"/>
            <ac:spMk id="6" creationId="{660219D2-9FAA-8A91-13C2-E138805D149F}"/>
          </ac:spMkLst>
        </pc:spChg>
        <pc:spChg chg="add del mod ord">
          <ac:chgData name="Barbara Rudd" userId="855c4add65d55158" providerId="LiveId" clId="{F8245D70-B43E-41F6-8260-6D12E03AD88C}" dt="2023-12-06T13:24:51.164" v="1070" actId="478"/>
          <ac:spMkLst>
            <pc:docMk/>
            <pc:sldMk cId="2886408671" sldId="272"/>
            <ac:spMk id="7" creationId="{353F8103-678B-78F2-7F6B-8AE121619134}"/>
          </ac:spMkLst>
        </pc:spChg>
        <pc:spChg chg="mod">
          <ac:chgData name="Barbara Rudd" userId="855c4add65d55158" providerId="LiveId" clId="{F8245D70-B43E-41F6-8260-6D12E03AD88C}" dt="2023-12-06T13:25:14.834" v="1077" actId="14100"/>
          <ac:spMkLst>
            <pc:docMk/>
            <pc:sldMk cId="2886408671" sldId="272"/>
            <ac:spMk id="20" creationId="{221DA97F-AEC6-006D-35A3-516CBCB5A6A4}"/>
          </ac:spMkLst>
        </pc:spChg>
        <pc:spChg chg="mod">
          <ac:chgData name="Barbara Rudd" userId="855c4add65d55158" providerId="LiveId" clId="{F8245D70-B43E-41F6-8260-6D12E03AD88C}" dt="2023-12-06T13:26:00.246" v="1083" actId="255"/>
          <ac:spMkLst>
            <pc:docMk/>
            <pc:sldMk cId="2886408671" sldId="272"/>
            <ac:spMk id="25" creationId="{E416A2B7-E50A-9361-BAA4-C028DC65E02D}"/>
          </ac:spMkLst>
        </pc:spChg>
        <pc:picChg chg="mod">
          <ac:chgData name="Barbara Rudd" userId="855c4add65d55158" providerId="LiveId" clId="{F8245D70-B43E-41F6-8260-6D12E03AD88C}" dt="2023-12-06T13:25:34.356" v="1079" actId="1076"/>
          <ac:picMkLst>
            <pc:docMk/>
            <pc:sldMk cId="2886408671" sldId="272"/>
            <ac:picMk id="24" creationId="{7D1126A3-7D08-5C16-41D4-DA3EC8066D00}"/>
          </ac:picMkLst>
        </pc:picChg>
      </pc:sldChg>
      <pc:sldChg chg="addSp delSp modSp mod modClrScheme chgLayout">
        <pc:chgData name="Barbara Rudd" userId="855c4add65d55158" providerId="LiveId" clId="{F8245D70-B43E-41F6-8260-6D12E03AD88C}" dt="2023-12-06T14:22:13.436" v="1091" actId="20577"/>
        <pc:sldMkLst>
          <pc:docMk/>
          <pc:sldMk cId="881251135" sldId="274"/>
        </pc:sldMkLst>
        <pc:spChg chg="add del mod ord">
          <ac:chgData name="Barbara Rudd" userId="855c4add65d55158" providerId="LiveId" clId="{F8245D70-B43E-41F6-8260-6D12E03AD88C}" dt="2023-12-06T13:26:24.004" v="1085" actId="478"/>
          <ac:spMkLst>
            <pc:docMk/>
            <pc:sldMk cId="881251135" sldId="274"/>
            <ac:spMk id="2" creationId="{162BE062-57C0-7331-E810-F42669A7338A}"/>
          </ac:spMkLst>
        </pc:spChg>
        <pc:spChg chg="add del mod ord">
          <ac:chgData name="Barbara Rudd" userId="855c4add65d55158" providerId="LiveId" clId="{F8245D70-B43E-41F6-8260-6D12E03AD88C}" dt="2023-12-06T13:26:29.896" v="1086" actId="478"/>
          <ac:spMkLst>
            <pc:docMk/>
            <pc:sldMk cId="881251135" sldId="274"/>
            <ac:spMk id="3" creationId="{05C8FEF6-196E-40F1-F955-523EE6E041B4}"/>
          </ac:spMkLst>
        </pc:spChg>
        <pc:spChg chg="mod">
          <ac:chgData name="Barbara Rudd" userId="855c4add65d55158" providerId="LiveId" clId="{F8245D70-B43E-41F6-8260-6D12E03AD88C}" dt="2023-12-06T14:22:13.436" v="1091" actId="20577"/>
          <ac:spMkLst>
            <pc:docMk/>
            <pc:sldMk cId="881251135" sldId="274"/>
            <ac:spMk id="6" creationId="{61215752-7556-2171-8816-DE805B196E34}"/>
          </ac:spMkLst>
        </pc:spChg>
        <pc:spChg chg="mod">
          <ac:chgData name="Barbara Rudd" userId="855c4add65d55158" providerId="LiveId" clId="{F8245D70-B43E-41F6-8260-6D12E03AD88C}" dt="2023-12-06T13:26:38.997" v="1087" actId="255"/>
          <ac:spMkLst>
            <pc:docMk/>
            <pc:sldMk cId="881251135" sldId="274"/>
            <ac:spMk id="7" creationId="{3DF3DD31-BF83-69F9-F333-5F14A7B8141D}"/>
          </ac:spMkLst>
        </pc:spChg>
        <pc:picChg chg="mod">
          <ac:chgData name="Barbara Rudd" userId="855c4add65d55158" providerId="LiveId" clId="{F8245D70-B43E-41F6-8260-6D12E03AD88C}" dt="2023-12-06T13:26:46.785" v="1088" actId="1076"/>
          <ac:picMkLst>
            <pc:docMk/>
            <pc:sldMk cId="881251135" sldId="274"/>
            <ac:picMk id="5" creationId="{CD292B36-8C61-6998-BF01-C4AC69D216CA}"/>
          </ac:picMkLst>
        </pc:picChg>
      </pc:sldChg>
      <pc:sldChg chg="addSp delSp modSp mod modClrScheme chgLayout">
        <pc:chgData name="Barbara Rudd" userId="855c4add65d55158" providerId="LiveId" clId="{F8245D70-B43E-41F6-8260-6D12E03AD88C}" dt="2023-12-06T14:25:29.241" v="1116" actId="478"/>
        <pc:sldMkLst>
          <pc:docMk/>
          <pc:sldMk cId="211652594" sldId="338"/>
        </pc:sldMkLst>
        <pc:spChg chg="add del mod ord">
          <ac:chgData name="Barbara Rudd" userId="855c4add65d55158" providerId="LiveId" clId="{F8245D70-B43E-41F6-8260-6D12E03AD88C}" dt="2023-12-06T14:25:24.762" v="1115" actId="478"/>
          <ac:spMkLst>
            <pc:docMk/>
            <pc:sldMk cId="211652594" sldId="338"/>
            <ac:spMk id="4" creationId="{A9FC1BF0-91CB-F552-0131-317EBA011FDB}"/>
          </ac:spMkLst>
        </pc:spChg>
        <pc:spChg chg="add del mod ord">
          <ac:chgData name="Barbara Rudd" userId="855c4add65d55158" providerId="LiveId" clId="{F8245D70-B43E-41F6-8260-6D12E03AD88C}" dt="2023-12-06T14:25:29.241" v="1116" actId="478"/>
          <ac:spMkLst>
            <pc:docMk/>
            <pc:sldMk cId="211652594" sldId="338"/>
            <ac:spMk id="5" creationId="{1CE888D3-59BD-B6C1-C447-9AADB6CA6A0D}"/>
          </ac:spMkLst>
        </pc:spChg>
      </pc:sldChg>
      <pc:sldChg chg="addSp delSp modSp mod modClrScheme chgLayout">
        <pc:chgData name="Barbara Rudd" userId="855c4add65d55158" providerId="LiveId" clId="{F8245D70-B43E-41F6-8260-6D12E03AD88C}" dt="2023-12-06T14:33:38.937" v="1141" actId="14100"/>
        <pc:sldMkLst>
          <pc:docMk/>
          <pc:sldMk cId="3366465282" sldId="339"/>
        </pc:sldMkLst>
        <pc:spChg chg="del">
          <ac:chgData name="Barbara Rudd" userId="855c4add65d55158" providerId="LiveId" clId="{F8245D70-B43E-41F6-8260-6D12E03AD88C}" dt="2023-12-06T14:26:11.589" v="1121" actId="478"/>
          <ac:spMkLst>
            <pc:docMk/>
            <pc:sldMk cId="3366465282" sldId="339"/>
            <ac:spMk id="2" creationId="{2B474E06-9DD5-90AA-5A36-96557877AD91}"/>
          </ac:spMkLst>
        </pc:spChg>
        <pc:spChg chg="add del mod ord">
          <ac:chgData name="Barbara Rudd" userId="855c4add65d55158" providerId="LiveId" clId="{F8245D70-B43E-41F6-8260-6D12E03AD88C}" dt="2023-12-06T14:26:02.035" v="1119" actId="478"/>
          <ac:spMkLst>
            <pc:docMk/>
            <pc:sldMk cId="3366465282" sldId="339"/>
            <ac:spMk id="3" creationId="{ED740B04-9CD0-9CC4-C4BF-307BD690CE1F}"/>
          </ac:spMkLst>
        </pc:spChg>
        <pc:spChg chg="del">
          <ac:chgData name="Barbara Rudd" userId="855c4add65d55158" providerId="LiveId" clId="{F8245D70-B43E-41F6-8260-6D12E03AD88C}" dt="2023-12-06T14:25:53.667" v="1117" actId="478"/>
          <ac:spMkLst>
            <pc:docMk/>
            <pc:sldMk cId="3366465282" sldId="339"/>
            <ac:spMk id="5" creationId="{46063DE1-CE4C-3649-C0E5-8CC0BA726E8B}"/>
          </ac:spMkLst>
        </pc:spChg>
        <pc:spChg chg="add del mod ord">
          <ac:chgData name="Barbara Rudd" userId="855c4add65d55158" providerId="LiveId" clId="{F8245D70-B43E-41F6-8260-6D12E03AD88C}" dt="2023-12-06T14:26:06.510" v="1120" actId="478"/>
          <ac:spMkLst>
            <pc:docMk/>
            <pc:sldMk cId="3366465282" sldId="339"/>
            <ac:spMk id="6" creationId="{C33EA45B-61D2-745F-8043-069DEAFDDBC1}"/>
          </ac:spMkLst>
        </pc:spChg>
        <pc:spChg chg="add del mod">
          <ac:chgData name="Barbara Rudd" userId="855c4add65d55158" providerId="LiveId" clId="{F8245D70-B43E-41F6-8260-6D12E03AD88C}" dt="2023-12-06T14:26:41.272" v="1123"/>
          <ac:spMkLst>
            <pc:docMk/>
            <pc:sldMk cId="3366465282" sldId="339"/>
            <ac:spMk id="7" creationId="{291706C7-D8AC-AB8F-B817-33713ACB2A9D}"/>
          </ac:spMkLst>
        </pc:spChg>
        <pc:spChg chg="add mod">
          <ac:chgData name="Barbara Rudd" userId="855c4add65d55158" providerId="LiveId" clId="{F8245D70-B43E-41F6-8260-6D12E03AD88C}" dt="2023-12-06T14:33:38.937" v="1141" actId="14100"/>
          <ac:spMkLst>
            <pc:docMk/>
            <pc:sldMk cId="3366465282" sldId="339"/>
            <ac:spMk id="9" creationId="{B2BD370D-CA09-868F-998C-882B1023F734}"/>
          </ac:spMkLst>
        </pc:spChg>
      </pc:sldChg>
      <pc:sldChg chg="addSp delSp modSp mod modClrScheme chgLayout">
        <pc:chgData name="Barbara Rudd" userId="855c4add65d55158" providerId="LiveId" clId="{F8245D70-B43E-41F6-8260-6D12E03AD88C}" dt="2023-12-06T14:24:51.993" v="1113" actId="478"/>
        <pc:sldMkLst>
          <pc:docMk/>
          <pc:sldMk cId="3685181933" sldId="346"/>
        </pc:sldMkLst>
        <pc:spChg chg="add del mod ord">
          <ac:chgData name="Barbara Rudd" userId="855c4add65d55158" providerId="LiveId" clId="{F8245D70-B43E-41F6-8260-6D12E03AD88C}" dt="2023-12-06T14:24:41.193" v="1111" actId="700"/>
          <ac:spMkLst>
            <pc:docMk/>
            <pc:sldMk cId="3685181933" sldId="346"/>
            <ac:spMk id="4" creationId="{DB9B56FC-4CBB-91A8-BEA4-40EB5EF8EBC0}"/>
          </ac:spMkLst>
        </pc:spChg>
        <pc:spChg chg="add del mod ord">
          <ac:chgData name="Barbara Rudd" userId="855c4add65d55158" providerId="LiveId" clId="{F8245D70-B43E-41F6-8260-6D12E03AD88C}" dt="2023-12-06T14:24:41.193" v="1111" actId="700"/>
          <ac:spMkLst>
            <pc:docMk/>
            <pc:sldMk cId="3685181933" sldId="346"/>
            <ac:spMk id="5" creationId="{DD75C188-9286-5FAA-6191-B582E82D71F5}"/>
          </ac:spMkLst>
        </pc:spChg>
        <pc:spChg chg="add del mod ord">
          <ac:chgData name="Barbara Rudd" userId="855c4add65d55158" providerId="LiveId" clId="{F8245D70-B43E-41F6-8260-6D12E03AD88C}" dt="2023-12-06T14:24:44.835" v="1112" actId="478"/>
          <ac:spMkLst>
            <pc:docMk/>
            <pc:sldMk cId="3685181933" sldId="346"/>
            <ac:spMk id="6" creationId="{DAE9573A-9B72-F08C-685B-62EB3F9BBA3A}"/>
          </ac:spMkLst>
        </pc:spChg>
        <pc:spChg chg="add del mod ord">
          <ac:chgData name="Barbara Rudd" userId="855c4add65d55158" providerId="LiveId" clId="{F8245D70-B43E-41F6-8260-6D12E03AD88C}" dt="2023-12-06T14:24:51.993" v="1113" actId="478"/>
          <ac:spMkLst>
            <pc:docMk/>
            <pc:sldMk cId="3685181933" sldId="346"/>
            <ac:spMk id="7" creationId="{C7FCE00A-6AC6-C83C-F9A3-076FF7DBDA97}"/>
          </ac:spMkLst>
        </pc:spChg>
      </pc:sldChg>
      <pc:sldChg chg="modSp">
        <pc:chgData name="Barbara Rudd" userId="855c4add65d55158" providerId="LiveId" clId="{F8245D70-B43E-41F6-8260-6D12E03AD88C}" dt="2023-11-22T20:43:54.720" v="651" actId="14100"/>
        <pc:sldMkLst>
          <pc:docMk/>
          <pc:sldMk cId="907775400" sldId="575"/>
        </pc:sldMkLst>
        <pc:spChg chg="mod">
          <ac:chgData name="Barbara Rudd" userId="855c4add65d55158" providerId="LiveId" clId="{F8245D70-B43E-41F6-8260-6D12E03AD88C}" dt="2023-11-21T12:28:50.271" v="11"/>
          <ac:spMkLst>
            <pc:docMk/>
            <pc:sldMk cId="907775400" sldId="575"/>
            <ac:spMk id="4" creationId="{25346305-96C6-4228-B048-BD0E26AA0490}"/>
          </ac:spMkLst>
        </pc:spChg>
        <pc:picChg chg="mod">
          <ac:chgData name="Barbara Rudd" userId="855c4add65d55158" providerId="LiveId" clId="{F8245D70-B43E-41F6-8260-6D12E03AD88C}" dt="2023-11-22T20:43:54.720" v="651" actId="14100"/>
          <ac:picMkLst>
            <pc:docMk/>
            <pc:sldMk cId="907775400" sldId="575"/>
            <ac:picMk id="7170" creationId="{019D69F5-C668-460A-8513-F1EC5D25178E}"/>
          </ac:picMkLst>
        </pc:picChg>
      </pc:sldChg>
      <pc:sldChg chg="modSp mod">
        <pc:chgData name="Barbara Rudd" userId="855c4add65d55158" providerId="LiveId" clId="{F8245D70-B43E-41F6-8260-6D12E03AD88C}" dt="2023-12-08T11:46:31.829" v="1323" actId="20577"/>
        <pc:sldMkLst>
          <pc:docMk/>
          <pc:sldMk cId="305180139" sldId="625"/>
        </pc:sldMkLst>
        <pc:spChg chg="mod">
          <ac:chgData name="Barbara Rudd" userId="855c4add65d55158" providerId="LiveId" clId="{F8245D70-B43E-41F6-8260-6D12E03AD88C}" dt="2023-11-21T12:28:50.271" v="11"/>
          <ac:spMkLst>
            <pc:docMk/>
            <pc:sldMk cId="305180139" sldId="625"/>
            <ac:spMk id="4" creationId="{00000000-0000-0000-0000-000000000000}"/>
          </ac:spMkLst>
        </pc:spChg>
        <pc:spChg chg="mod">
          <ac:chgData name="Barbara Rudd" userId="855c4add65d55158" providerId="LiveId" clId="{F8245D70-B43E-41F6-8260-6D12E03AD88C}" dt="2023-12-08T11:46:31.829" v="1323" actId="20577"/>
          <ac:spMkLst>
            <pc:docMk/>
            <pc:sldMk cId="305180139" sldId="625"/>
            <ac:spMk id="5" creationId="{00000000-0000-0000-0000-000000000000}"/>
          </ac:spMkLst>
        </pc:spChg>
        <pc:spChg chg="mod">
          <ac:chgData name="Barbara Rudd" userId="855c4add65d55158" providerId="LiveId" clId="{F8245D70-B43E-41F6-8260-6D12E03AD88C}" dt="2023-11-22T21:19:56.830" v="802" actId="1076"/>
          <ac:spMkLst>
            <pc:docMk/>
            <pc:sldMk cId="305180139" sldId="625"/>
            <ac:spMk id="6" creationId="{00000000-0000-0000-0000-000000000000}"/>
          </ac:spMkLst>
        </pc:spChg>
        <pc:picChg chg="mod">
          <ac:chgData name="Barbara Rudd" userId="855c4add65d55158" providerId="LiveId" clId="{F8245D70-B43E-41F6-8260-6D12E03AD88C}" dt="2023-11-22T21:18:48.128" v="783" actId="1076"/>
          <ac:picMkLst>
            <pc:docMk/>
            <pc:sldMk cId="305180139" sldId="625"/>
            <ac:picMk id="5122" creationId="{00000000-0000-0000-0000-000000000000}"/>
          </ac:picMkLst>
        </pc:picChg>
      </pc:sldChg>
      <pc:sldChg chg="modSp mod">
        <pc:chgData name="Barbara Rudd" userId="855c4add65d55158" providerId="LiveId" clId="{F8245D70-B43E-41F6-8260-6D12E03AD88C}" dt="2023-12-08T11:47:53.069" v="1327" actId="20577"/>
        <pc:sldMkLst>
          <pc:docMk/>
          <pc:sldMk cId="1936263829" sldId="626"/>
        </pc:sldMkLst>
        <pc:spChg chg="mod">
          <ac:chgData name="Barbara Rudd" userId="855c4add65d55158" providerId="LiveId" clId="{F8245D70-B43E-41F6-8260-6D12E03AD88C}" dt="2023-12-08T11:47:33.014" v="1325" actId="20577"/>
          <ac:spMkLst>
            <pc:docMk/>
            <pc:sldMk cId="1936263829" sldId="626"/>
            <ac:spMk id="2" creationId="{D8AAC6AA-293D-7FE5-E074-D3C6D55B2C50}"/>
          </ac:spMkLst>
        </pc:spChg>
        <pc:spChg chg="mod">
          <ac:chgData name="Barbara Rudd" userId="855c4add65d55158" providerId="LiveId" clId="{F8245D70-B43E-41F6-8260-6D12E03AD88C}" dt="2023-11-21T12:28:50.271" v="11"/>
          <ac:spMkLst>
            <pc:docMk/>
            <pc:sldMk cId="1936263829" sldId="626"/>
            <ac:spMk id="4" creationId="{00000000-0000-0000-0000-000000000000}"/>
          </ac:spMkLst>
        </pc:spChg>
        <pc:spChg chg="mod">
          <ac:chgData name="Barbara Rudd" userId="855c4add65d55158" providerId="LiveId" clId="{F8245D70-B43E-41F6-8260-6D12E03AD88C}" dt="2023-12-08T11:47:53.069" v="1327" actId="20577"/>
          <ac:spMkLst>
            <pc:docMk/>
            <pc:sldMk cId="1936263829" sldId="626"/>
            <ac:spMk id="6" creationId="{00000000-0000-0000-0000-000000000000}"/>
          </ac:spMkLst>
        </pc:spChg>
        <pc:spChg chg="mod">
          <ac:chgData name="Barbara Rudd" userId="855c4add65d55158" providerId="LiveId" clId="{F8245D70-B43E-41F6-8260-6D12E03AD88C}" dt="2023-11-22T21:22:09.053" v="830" actId="1076"/>
          <ac:spMkLst>
            <pc:docMk/>
            <pc:sldMk cId="1936263829" sldId="626"/>
            <ac:spMk id="8" creationId="{00000000-0000-0000-0000-000000000000}"/>
          </ac:spMkLst>
        </pc:spChg>
        <pc:picChg chg="mod">
          <ac:chgData name="Barbara Rudd" userId="855c4add65d55158" providerId="LiveId" clId="{F8245D70-B43E-41F6-8260-6D12E03AD88C}" dt="2023-11-22T21:22:04.893" v="829" actId="1076"/>
          <ac:picMkLst>
            <pc:docMk/>
            <pc:sldMk cId="1936263829" sldId="626"/>
            <ac:picMk id="3074" creationId="{00000000-0000-0000-0000-000000000000}"/>
          </ac:picMkLst>
        </pc:picChg>
      </pc:sldChg>
      <pc:sldChg chg="modSp mod">
        <pc:chgData name="Barbara Rudd" userId="855c4add65d55158" providerId="LiveId" clId="{F8245D70-B43E-41F6-8260-6D12E03AD88C}" dt="2023-12-08T11:52:18.271" v="1352" actId="20577"/>
        <pc:sldMkLst>
          <pc:docMk/>
          <pc:sldMk cId="187941486" sldId="627"/>
        </pc:sldMkLst>
        <pc:spChg chg="mod">
          <ac:chgData name="Barbara Rudd" userId="855c4add65d55158" providerId="LiveId" clId="{F8245D70-B43E-41F6-8260-6D12E03AD88C}" dt="2023-12-08T11:52:18.271" v="1352" actId="20577"/>
          <ac:spMkLst>
            <pc:docMk/>
            <pc:sldMk cId="187941486" sldId="627"/>
            <ac:spMk id="2" creationId="{A08408F7-16A8-74B0-C6C4-1AD6C3DFF821}"/>
          </ac:spMkLst>
        </pc:spChg>
        <pc:spChg chg="mod">
          <ac:chgData name="Barbara Rudd" userId="855c4add65d55158" providerId="LiveId" clId="{F8245D70-B43E-41F6-8260-6D12E03AD88C}" dt="2023-12-06T13:06:40.850" v="961" actId="255"/>
          <ac:spMkLst>
            <pc:docMk/>
            <pc:sldMk cId="187941486" sldId="627"/>
            <ac:spMk id="5" creationId="{00000000-0000-0000-0000-000000000000}"/>
          </ac:spMkLst>
        </pc:spChg>
        <pc:spChg chg="mod">
          <ac:chgData name="Barbara Rudd" userId="855c4add65d55158" providerId="LiveId" clId="{F8245D70-B43E-41F6-8260-6D12E03AD88C}" dt="2023-12-06T13:06:24.941" v="958" actId="14100"/>
          <ac:spMkLst>
            <pc:docMk/>
            <pc:sldMk cId="187941486" sldId="627"/>
            <ac:spMk id="6" creationId="{00000000-0000-0000-0000-000000000000}"/>
          </ac:spMkLst>
        </pc:spChg>
      </pc:sldChg>
      <pc:sldChg chg="modSp mod">
        <pc:chgData name="Barbara Rudd" userId="855c4add65d55158" providerId="LiveId" clId="{F8245D70-B43E-41F6-8260-6D12E03AD88C}" dt="2023-12-08T11:52:22.573" v="1354" actId="20577"/>
        <pc:sldMkLst>
          <pc:docMk/>
          <pc:sldMk cId="654571517" sldId="628"/>
        </pc:sldMkLst>
        <pc:spChg chg="mod">
          <ac:chgData name="Barbara Rudd" userId="855c4add65d55158" providerId="LiveId" clId="{F8245D70-B43E-41F6-8260-6D12E03AD88C}" dt="2023-12-08T11:52:22.573" v="1354" actId="20577"/>
          <ac:spMkLst>
            <pc:docMk/>
            <pc:sldMk cId="654571517" sldId="628"/>
            <ac:spMk id="2" creationId="{6459ECA0-A476-9193-AEA3-59C808174F7F}"/>
          </ac:spMkLst>
        </pc:spChg>
        <pc:spChg chg="mod">
          <ac:chgData name="Barbara Rudd" userId="855c4add65d55158" providerId="LiveId" clId="{F8245D70-B43E-41F6-8260-6D12E03AD88C}" dt="2023-12-08T11:51:28.070" v="1347" actId="20577"/>
          <ac:spMkLst>
            <pc:docMk/>
            <pc:sldMk cId="654571517" sldId="628"/>
            <ac:spMk id="5" creationId="{00000000-0000-0000-0000-000000000000}"/>
          </ac:spMkLst>
        </pc:spChg>
        <pc:spChg chg="mod">
          <ac:chgData name="Barbara Rudd" userId="855c4add65d55158" providerId="LiveId" clId="{F8245D70-B43E-41F6-8260-6D12E03AD88C}" dt="2023-12-06T13:03:47.545" v="951" actId="14100"/>
          <ac:spMkLst>
            <pc:docMk/>
            <pc:sldMk cId="654571517" sldId="628"/>
            <ac:spMk id="6" creationId="{00000000-0000-0000-0000-000000000000}"/>
          </ac:spMkLst>
        </pc:spChg>
      </pc:sldChg>
      <pc:sldChg chg="modSp mod">
        <pc:chgData name="Barbara Rudd" userId="855c4add65d55158" providerId="LiveId" clId="{F8245D70-B43E-41F6-8260-6D12E03AD88C}" dt="2023-11-22T21:36:40.067" v="924" actId="1076"/>
        <pc:sldMkLst>
          <pc:docMk/>
          <pc:sldMk cId="2628208429" sldId="629"/>
        </pc:sldMkLst>
        <pc:spChg chg="mod">
          <ac:chgData name="Barbara Rudd" userId="855c4add65d55158" providerId="LiveId" clId="{F8245D70-B43E-41F6-8260-6D12E03AD88C}" dt="2023-11-22T21:36:40.067" v="924" actId="1076"/>
          <ac:spMkLst>
            <pc:docMk/>
            <pc:sldMk cId="2628208429" sldId="629"/>
            <ac:spMk id="6" creationId="{1CDEE370-E00D-1B8D-84C7-D7109C15EA22}"/>
          </ac:spMkLst>
        </pc:spChg>
        <pc:picChg chg="mod">
          <ac:chgData name="Barbara Rudd" userId="855c4add65d55158" providerId="LiveId" clId="{F8245D70-B43E-41F6-8260-6D12E03AD88C}" dt="2023-11-22T21:36:32.910" v="923" actId="1076"/>
          <ac:picMkLst>
            <pc:docMk/>
            <pc:sldMk cId="2628208429" sldId="629"/>
            <ac:picMk id="7170" creationId="{00000000-0000-0000-0000-000000000000}"/>
          </ac:picMkLst>
        </pc:picChg>
      </pc:sldChg>
      <pc:sldChg chg="modSp mod">
        <pc:chgData name="Barbara Rudd" userId="855c4add65d55158" providerId="LiveId" clId="{F8245D70-B43E-41F6-8260-6D12E03AD88C}" dt="2023-12-08T11:49:55.793" v="1341" actId="20577"/>
        <pc:sldMkLst>
          <pc:docMk/>
          <pc:sldMk cId="2445425725" sldId="630"/>
        </pc:sldMkLst>
        <pc:spChg chg="mod">
          <ac:chgData name="Barbara Rudd" userId="855c4add65d55158" providerId="LiveId" clId="{F8245D70-B43E-41F6-8260-6D12E03AD88C}" dt="2023-12-08T11:49:55.793" v="1341" actId="20577"/>
          <ac:spMkLst>
            <pc:docMk/>
            <pc:sldMk cId="2445425725" sldId="630"/>
            <ac:spMk id="2" creationId="{0CBF9DF3-3F42-F986-83B2-08DDCA66FEA9}"/>
          </ac:spMkLst>
        </pc:spChg>
        <pc:spChg chg="mod">
          <ac:chgData name="Barbara Rudd" userId="855c4add65d55158" providerId="LiveId" clId="{F8245D70-B43E-41F6-8260-6D12E03AD88C}" dt="2023-11-22T21:35:14.879" v="910" actId="14100"/>
          <ac:spMkLst>
            <pc:docMk/>
            <pc:sldMk cId="2445425725" sldId="630"/>
            <ac:spMk id="6" creationId="{00000000-0000-0000-0000-000000000000}"/>
          </ac:spMkLst>
        </pc:spChg>
        <pc:spChg chg="mod">
          <ac:chgData name="Barbara Rudd" userId="855c4add65d55158" providerId="LiveId" clId="{F8245D70-B43E-41F6-8260-6D12E03AD88C}" dt="2023-12-08T11:49:39.347" v="1338" actId="20577"/>
          <ac:spMkLst>
            <pc:docMk/>
            <pc:sldMk cId="2445425725" sldId="630"/>
            <ac:spMk id="7" creationId="{00000000-0000-0000-0000-000000000000}"/>
          </ac:spMkLst>
        </pc:spChg>
      </pc:sldChg>
      <pc:sldChg chg="modSp mod">
        <pc:chgData name="Barbara Rudd" userId="855c4add65d55158" providerId="LiveId" clId="{F8245D70-B43E-41F6-8260-6D12E03AD88C}" dt="2023-12-08T11:50:55.152" v="1345" actId="14100"/>
        <pc:sldMkLst>
          <pc:docMk/>
          <pc:sldMk cId="4279919144" sldId="633"/>
        </pc:sldMkLst>
        <pc:spChg chg="mod">
          <ac:chgData name="Barbara Rudd" userId="855c4add65d55158" providerId="LiveId" clId="{F8245D70-B43E-41F6-8260-6D12E03AD88C}" dt="2023-12-06T13:01:52.412" v="934" actId="6549"/>
          <ac:spMkLst>
            <pc:docMk/>
            <pc:sldMk cId="4279919144" sldId="633"/>
            <ac:spMk id="2" creationId="{EBDE37B2-680A-C18A-2751-133413D66165}"/>
          </ac:spMkLst>
        </pc:spChg>
        <pc:spChg chg="mod">
          <ac:chgData name="Barbara Rudd" userId="855c4add65d55158" providerId="LiveId" clId="{F8245D70-B43E-41F6-8260-6D12E03AD88C}" dt="2023-12-08T11:50:55.152" v="1345" actId="14100"/>
          <ac:spMkLst>
            <pc:docMk/>
            <pc:sldMk cId="4279919144" sldId="633"/>
            <ac:spMk id="3" creationId="{4EB49F03-435C-9A91-D825-F0AC4D819F27}"/>
          </ac:spMkLst>
        </pc:spChg>
        <pc:spChg chg="mod">
          <ac:chgData name="Barbara Rudd" userId="855c4add65d55158" providerId="LiveId" clId="{F8245D70-B43E-41F6-8260-6D12E03AD88C}" dt="2023-12-06T13:02:38.675" v="940" actId="1076"/>
          <ac:spMkLst>
            <pc:docMk/>
            <pc:sldMk cId="4279919144" sldId="633"/>
            <ac:spMk id="6" creationId="{00000000-0000-0000-0000-000000000000}"/>
          </ac:spMkLst>
        </pc:spChg>
        <pc:picChg chg="mod">
          <ac:chgData name="Barbara Rudd" userId="855c4add65d55158" providerId="LiveId" clId="{F8245D70-B43E-41F6-8260-6D12E03AD88C}" dt="2023-12-06T13:02:02.533" v="935" actId="1076"/>
          <ac:picMkLst>
            <pc:docMk/>
            <pc:sldMk cId="4279919144" sldId="633"/>
            <ac:picMk id="5" creationId="{00000000-0000-0000-0000-000000000000}"/>
          </ac:picMkLst>
        </pc:picChg>
      </pc:sldChg>
      <pc:sldChg chg="modSp mod">
        <pc:chgData name="Barbara Rudd" userId="855c4add65d55158" providerId="LiveId" clId="{F8245D70-B43E-41F6-8260-6D12E03AD88C}" dt="2023-12-08T12:02:58.523" v="1385" actId="255"/>
        <pc:sldMkLst>
          <pc:docMk/>
          <pc:sldMk cId="4056449015" sldId="634"/>
        </pc:sldMkLst>
        <pc:spChg chg="mod">
          <ac:chgData name="Barbara Rudd" userId="855c4add65d55158" providerId="LiveId" clId="{F8245D70-B43E-41F6-8260-6D12E03AD88C}" dt="2023-12-08T12:02:58.523" v="1385" actId="255"/>
          <ac:spMkLst>
            <pc:docMk/>
            <pc:sldMk cId="4056449015" sldId="634"/>
            <ac:spMk id="7" creationId="{00000000-0000-0000-0000-000000000000}"/>
          </ac:spMkLst>
        </pc:spChg>
        <pc:spChg chg="mod">
          <ac:chgData name="Barbara Rudd" userId="855c4add65d55158" providerId="LiveId" clId="{F8245D70-B43E-41F6-8260-6D12E03AD88C}" dt="2023-12-06T13:08:29.345" v="988" actId="1076"/>
          <ac:spMkLst>
            <pc:docMk/>
            <pc:sldMk cId="4056449015" sldId="634"/>
            <ac:spMk id="8" creationId="{00000000-0000-0000-0000-000000000000}"/>
          </ac:spMkLst>
        </pc:spChg>
        <pc:picChg chg="mod modCrop">
          <ac:chgData name="Barbara Rudd" userId="855c4add65d55158" providerId="LiveId" clId="{F8245D70-B43E-41F6-8260-6D12E03AD88C}" dt="2023-12-06T13:08:11.854" v="985" actId="1076"/>
          <ac:picMkLst>
            <pc:docMk/>
            <pc:sldMk cId="4056449015" sldId="634"/>
            <ac:picMk id="3" creationId="{1A012929-717E-5594-C514-975E73AFEA29}"/>
          </ac:picMkLst>
        </pc:picChg>
      </pc:sldChg>
      <pc:sldChg chg="modSp mod">
        <pc:chgData name="Barbara Rudd" userId="855c4add65d55158" providerId="LiveId" clId="{F8245D70-B43E-41F6-8260-6D12E03AD88C}" dt="2023-11-22T20:54:08.875" v="718" actId="255"/>
        <pc:sldMkLst>
          <pc:docMk/>
          <pc:sldMk cId="2257131312" sldId="673"/>
        </pc:sldMkLst>
        <pc:spChg chg="mod">
          <ac:chgData name="Barbara Rudd" userId="855c4add65d55158" providerId="LiveId" clId="{F8245D70-B43E-41F6-8260-6D12E03AD88C}" dt="2023-11-22T20:53:47.286" v="714" actId="1076"/>
          <ac:spMkLst>
            <pc:docMk/>
            <pc:sldMk cId="2257131312" sldId="673"/>
            <ac:spMk id="3" creationId="{89324950-C675-FFE0-4561-B75B34204D76}"/>
          </ac:spMkLst>
        </pc:spChg>
        <pc:spChg chg="mod">
          <ac:chgData name="Barbara Rudd" userId="855c4add65d55158" providerId="LiveId" clId="{F8245D70-B43E-41F6-8260-6D12E03AD88C}" dt="2023-11-22T20:53:53.626" v="715" actId="1076"/>
          <ac:spMkLst>
            <pc:docMk/>
            <pc:sldMk cId="2257131312" sldId="673"/>
            <ac:spMk id="5" creationId="{13EA9FB7-698A-48E6-B233-D7DE44258F25}"/>
          </ac:spMkLst>
        </pc:spChg>
        <pc:spChg chg="mod">
          <ac:chgData name="Barbara Rudd" userId="855c4add65d55158" providerId="LiveId" clId="{F8245D70-B43E-41F6-8260-6D12E03AD88C}" dt="2023-11-22T20:54:08.875" v="718" actId="255"/>
          <ac:spMkLst>
            <pc:docMk/>
            <pc:sldMk cId="2257131312" sldId="673"/>
            <ac:spMk id="10" creationId="{5A7BD839-343E-C17C-0CF4-887B555E817E}"/>
          </ac:spMkLst>
        </pc:spChg>
        <pc:picChg chg="mod">
          <ac:chgData name="Barbara Rudd" userId="855c4add65d55158" providerId="LiveId" clId="{F8245D70-B43E-41F6-8260-6D12E03AD88C}" dt="2023-11-22T20:52:36.002" v="713" actId="1076"/>
          <ac:picMkLst>
            <pc:docMk/>
            <pc:sldMk cId="2257131312" sldId="673"/>
            <ac:picMk id="4" creationId="{6767E447-ED35-45A5-9534-B77F03014028}"/>
          </ac:picMkLst>
        </pc:picChg>
      </pc:sldChg>
      <pc:sldChg chg="modSp mod">
        <pc:chgData name="Barbara Rudd" userId="855c4add65d55158" providerId="LiveId" clId="{F8245D70-B43E-41F6-8260-6D12E03AD88C}" dt="2023-11-22T21:17:31.402" v="781" actId="1076"/>
        <pc:sldMkLst>
          <pc:docMk/>
          <pc:sldMk cId="2146149716" sldId="677"/>
        </pc:sldMkLst>
        <pc:spChg chg="mod">
          <ac:chgData name="Barbara Rudd" userId="855c4add65d55158" providerId="LiveId" clId="{F8245D70-B43E-41F6-8260-6D12E03AD88C}" dt="2023-11-22T21:14:28.666" v="778" actId="1076"/>
          <ac:spMkLst>
            <pc:docMk/>
            <pc:sldMk cId="2146149716" sldId="677"/>
            <ac:spMk id="7" creationId="{C6C8EDA1-D63B-1420-1294-A945D71F04D0}"/>
          </ac:spMkLst>
        </pc:spChg>
        <pc:spChg chg="mod">
          <ac:chgData name="Barbara Rudd" userId="855c4add65d55158" providerId="LiveId" clId="{F8245D70-B43E-41F6-8260-6D12E03AD88C}" dt="2023-11-22T21:17:31.402" v="781" actId="1076"/>
          <ac:spMkLst>
            <pc:docMk/>
            <pc:sldMk cId="2146149716" sldId="677"/>
            <ac:spMk id="12" creationId="{4BC0E2B7-C6D5-48F2-B68D-39ED4EC68CEB}"/>
          </ac:spMkLst>
        </pc:spChg>
        <pc:picChg chg="mod">
          <ac:chgData name="Barbara Rudd" userId="855c4add65d55158" providerId="LiveId" clId="{F8245D70-B43E-41F6-8260-6D12E03AD88C}" dt="2023-11-22T21:14:38.319" v="779" actId="14100"/>
          <ac:picMkLst>
            <pc:docMk/>
            <pc:sldMk cId="2146149716" sldId="677"/>
            <ac:picMk id="9" creationId="{F11474A1-6F7B-106F-9864-6272D8EBCD69}"/>
          </ac:picMkLst>
        </pc:picChg>
      </pc:sldChg>
      <pc:sldChg chg="addSp delSp modSp mod modClrScheme chgLayout">
        <pc:chgData name="Barbara Rudd" userId="855c4add65d55158" providerId="LiveId" clId="{F8245D70-B43E-41F6-8260-6D12E03AD88C}" dt="2023-12-15T12:01:21.814" v="1391" actId="207"/>
        <pc:sldMkLst>
          <pc:docMk/>
          <pc:sldMk cId="3513127781" sldId="679"/>
        </pc:sldMkLst>
        <pc:spChg chg="add del mod">
          <ac:chgData name="Barbara Rudd" userId="855c4add65d55158" providerId="LiveId" clId="{F8245D70-B43E-41F6-8260-6D12E03AD88C}" dt="2023-12-15T12:01:21.814" v="1391" actId="207"/>
          <ac:spMkLst>
            <pc:docMk/>
            <pc:sldMk cId="3513127781" sldId="679"/>
            <ac:spMk id="3" creationId="{02FBA1D5-1094-0C05-C592-6C1363A79A27}"/>
          </ac:spMkLst>
        </pc:spChg>
        <pc:spChg chg="mod ord">
          <ac:chgData name="Barbara Rudd" userId="855c4add65d55158" providerId="LiveId" clId="{F8245D70-B43E-41F6-8260-6D12E03AD88C}" dt="2023-12-06T14:35:31.171" v="1148" actId="20577"/>
          <ac:spMkLst>
            <pc:docMk/>
            <pc:sldMk cId="3513127781" sldId="679"/>
            <ac:spMk id="4" creationId="{9178AD79-CEF6-B112-9015-8FF177164F29}"/>
          </ac:spMkLst>
        </pc:spChg>
        <pc:spChg chg="add del mod ord">
          <ac:chgData name="Barbara Rudd" userId="855c4add65d55158" providerId="LiveId" clId="{F8245D70-B43E-41F6-8260-6D12E03AD88C}" dt="2023-11-21T12:42:45.231" v="117" actId="478"/>
          <ac:spMkLst>
            <pc:docMk/>
            <pc:sldMk cId="3513127781" sldId="679"/>
            <ac:spMk id="7" creationId="{DFE4B7F9-C56F-3D50-453F-EFFBDE07502A}"/>
          </ac:spMkLst>
        </pc:spChg>
        <pc:spChg chg="mod">
          <ac:chgData name="Barbara Rudd" userId="855c4add65d55158" providerId="LiveId" clId="{F8245D70-B43E-41F6-8260-6D12E03AD88C}" dt="2023-11-21T12:34:02.960" v="69" actId="2711"/>
          <ac:spMkLst>
            <pc:docMk/>
            <pc:sldMk cId="3513127781" sldId="679"/>
            <ac:spMk id="9" creationId="{A0AE1B6E-936C-45C3-9A01-FB5821CB83C8}"/>
          </ac:spMkLst>
        </pc:spChg>
        <pc:spChg chg="add del mod">
          <ac:chgData name="Barbara Rudd" userId="855c4add65d55158" providerId="LiveId" clId="{F8245D70-B43E-41F6-8260-6D12E03AD88C}" dt="2023-11-21T13:16:52.459" v="223" actId="478"/>
          <ac:spMkLst>
            <pc:docMk/>
            <pc:sldMk cId="3513127781" sldId="679"/>
            <ac:spMk id="10" creationId="{363AA6D6-541E-3063-74F4-C216BCA14952}"/>
          </ac:spMkLst>
        </pc:spChg>
        <pc:spChg chg="add del mod ord">
          <ac:chgData name="Barbara Rudd" userId="855c4add65d55158" providerId="LiveId" clId="{F8245D70-B43E-41F6-8260-6D12E03AD88C}" dt="2023-11-21T13:16:45.821" v="222" actId="478"/>
          <ac:spMkLst>
            <pc:docMk/>
            <pc:sldMk cId="3513127781" sldId="679"/>
            <ac:spMk id="11" creationId="{C590F966-095E-1E26-4FF8-C82F83E067CD}"/>
          </ac:spMkLst>
        </pc:spChg>
      </pc:sldChg>
      <pc:sldChg chg="addSp delSp modSp mod modClrScheme chgLayout">
        <pc:chgData name="Barbara Rudd" userId="855c4add65d55158" providerId="LiveId" clId="{F8245D70-B43E-41F6-8260-6D12E03AD88C}" dt="2023-12-06T14:37:22.849" v="1154" actId="20577"/>
        <pc:sldMkLst>
          <pc:docMk/>
          <pc:sldMk cId="3835350420" sldId="681"/>
        </pc:sldMkLst>
        <pc:spChg chg="add del mod ord">
          <ac:chgData name="Barbara Rudd" userId="855c4add65d55158" providerId="LiveId" clId="{F8245D70-B43E-41F6-8260-6D12E03AD88C}" dt="2023-11-21T12:43:18.012" v="120" actId="478"/>
          <ac:spMkLst>
            <pc:docMk/>
            <pc:sldMk cId="3835350420" sldId="681"/>
            <ac:spMk id="2" creationId="{D2B664AF-4F81-4772-0194-79DAA6DBDB8E}"/>
          </ac:spMkLst>
        </pc:spChg>
        <pc:spChg chg="add del mod">
          <ac:chgData name="Barbara Rudd" userId="855c4add65d55158" providerId="LiveId" clId="{F8245D70-B43E-41F6-8260-6D12E03AD88C}" dt="2023-11-21T12:44:07.234" v="127" actId="1076"/>
          <ac:spMkLst>
            <pc:docMk/>
            <pc:sldMk cId="3835350420" sldId="681"/>
            <ac:spMk id="3" creationId="{B366707F-7B62-E8AE-0E64-9E96C78EC933}"/>
          </ac:spMkLst>
        </pc:spChg>
        <pc:spChg chg="add del mod">
          <ac:chgData name="Barbara Rudd" userId="855c4add65d55158" providerId="LiveId" clId="{F8245D70-B43E-41F6-8260-6D12E03AD88C}" dt="2023-11-21T13:17:20.670" v="228" actId="478"/>
          <ac:spMkLst>
            <pc:docMk/>
            <pc:sldMk cId="3835350420" sldId="681"/>
            <ac:spMk id="4" creationId="{64840459-6A5F-E793-BEFC-B0B6A1BAC37D}"/>
          </ac:spMkLst>
        </pc:spChg>
        <pc:spChg chg="add del mod ord">
          <ac:chgData name="Barbara Rudd" userId="855c4add65d55158" providerId="LiveId" clId="{F8245D70-B43E-41F6-8260-6D12E03AD88C}" dt="2023-11-21T13:17:16.336" v="227" actId="478"/>
          <ac:spMkLst>
            <pc:docMk/>
            <pc:sldMk cId="3835350420" sldId="681"/>
            <ac:spMk id="5" creationId="{88E21854-74D3-4545-37BF-84113C3E7D50}"/>
          </ac:spMkLst>
        </pc:spChg>
        <pc:spChg chg="mod">
          <ac:chgData name="Barbara Rudd" userId="855c4add65d55158" providerId="LiveId" clId="{F8245D70-B43E-41F6-8260-6D12E03AD88C}" dt="2023-11-21T13:22:32.207" v="229" actId="1076"/>
          <ac:spMkLst>
            <pc:docMk/>
            <pc:sldMk cId="3835350420" sldId="681"/>
            <ac:spMk id="6" creationId="{D6583E29-A558-4882-A1A4-F8C078EDDC4F}"/>
          </ac:spMkLst>
        </pc:spChg>
        <pc:spChg chg="mod ord">
          <ac:chgData name="Barbara Rudd" userId="855c4add65d55158" providerId="LiveId" clId="{F8245D70-B43E-41F6-8260-6D12E03AD88C}" dt="2023-12-06T14:37:22.849" v="1154" actId="20577"/>
          <ac:spMkLst>
            <pc:docMk/>
            <pc:sldMk cId="3835350420" sldId="681"/>
            <ac:spMk id="13" creationId="{3932256F-2AE2-A66C-639D-D8D5B62CAA6F}"/>
          </ac:spMkLst>
        </pc:spChg>
      </pc:sldChg>
      <pc:sldChg chg="addSp delSp modSp mod modClrScheme chgLayout">
        <pc:chgData name="Barbara Rudd" userId="855c4add65d55158" providerId="LiveId" clId="{F8245D70-B43E-41F6-8260-6D12E03AD88C}" dt="2023-12-06T14:41:22.799" v="1162" actId="20577"/>
        <pc:sldMkLst>
          <pc:docMk/>
          <pc:sldMk cId="2594149871" sldId="682"/>
        </pc:sldMkLst>
        <pc:spChg chg="add del mod ord">
          <ac:chgData name="Barbara Rudd" userId="855c4add65d55158" providerId="LiveId" clId="{F8245D70-B43E-41F6-8260-6D12E03AD88C}" dt="2023-11-21T12:44:23.774" v="129" actId="478"/>
          <ac:spMkLst>
            <pc:docMk/>
            <pc:sldMk cId="2594149871" sldId="682"/>
            <ac:spMk id="2" creationId="{1E250832-194A-11FC-821E-1403EC7C7212}"/>
          </ac:spMkLst>
        </pc:spChg>
        <pc:spChg chg="add del mod">
          <ac:chgData name="Barbara Rudd" userId="855c4add65d55158" providerId="LiveId" clId="{F8245D70-B43E-41F6-8260-6D12E03AD88C}" dt="2023-11-21T13:22:53.098" v="232" actId="478"/>
          <ac:spMkLst>
            <pc:docMk/>
            <pc:sldMk cId="2594149871" sldId="682"/>
            <ac:spMk id="3" creationId="{F6C84064-9090-A2FD-864F-848B80F97CC1}"/>
          </ac:spMkLst>
        </pc:spChg>
        <pc:spChg chg="mod ord">
          <ac:chgData name="Barbara Rudd" userId="855c4add65d55158" providerId="LiveId" clId="{F8245D70-B43E-41F6-8260-6D12E03AD88C}" dt="2023-12-06T14:41:22.799" v="1162" actId="20577"/>
          <ac:spMkLst>
            <pc:docMk/>
            <pc:sldMk cId="2594149871" sldId="682"/>
            <ac:spMk id="4" creationId="{5C635586-176A-4059-012C-7A0F78B1A25C}"/>
          </ac:spMkLst>
        </pc:spChg>
        <pc:spChg chg="add del mod ord">
          <ac:chgData name="Barbara Rudd" userId="855c4add65d55158" providerId="LiveId" clId="{F8245D70-B43E-41F6-8260-6D12E03AD88C}" dt="2023-11-21T13:22:48.653" v="231" actId="478"/>
          <ac:spMkLst>
            <pc:docMk/>
            <pc:sldMk cId="2594149871" sldId="682"/>
            <ac:spMk id="5" creationId="{7397955C-3096-6C1D-F752-FFD868616FB2}"/>
          </ac:spMkLst>
        </pc:spChg>
        <pc:spChg chg="mod">
          <ac:chgData name="Barbara Rudd" userId="855c4add65d55158" providerId="LiveId" clId="{F8245D70-B43E-41F6-8260-6D12E03AD88C}" dt="2023-11-21T12:37:39.588" v="94" actId="1076"/>
          <ac:spMkLst>
            <pc:docMk/>
            <pc:sldMk cId="2594149871" sldId="682"/>
            <ac:spMk id="6" creationId="{0B0F4B95-087D-4FD4-BBD3-91BC88CA9728}"/>
          </ac:spMkLst>
        </pc:spChg>
        <pc:spChg chg="mod">
          <ac:chgData name="Barbara Rudd" userId="855c4add65d55158" providerId="LiveId" clId="{F8245D70-B43E-41F6-8260-6D12E03AD88C}" dt="2023-11-21T12:37:52.849" v="97" actId="14100"/>
          <ac:spMkLst>
            <pc:docMk/>
            <pc:sldMk cId="2594149871" sldId="682"/>
            <ac:spMk id="9" creationId="{B8830D18-DBFC-6AF4-ABC1-BB5B7E00D24D}"/>
          </ac:spMkLst>
        </pc:spChg>
      </pc:sldChg>
      <pc:sldChg chg="modSp mod">
        <pc:chgData name="Barbara Rudd" userId="855c4add65d55158" providerId="LiveId" clId="{F8245D70-B43E-41F6-8260-6D12E03AD88C}" dt="2023-12-06T15:04:23.528" v="1239" actId="1076"/>
        <pc:sldMkLst>
          <pc:docMk/>
          <pc:sldMk cId="2475806683" sldId="683"/>
        </pc:sldMkLst>
        <pc:spChg chg="mod">
          <ac:chgData name="Barbara Rudd" userId="855c4add65d55158" providerId="LiveId" clId="{F8245D70-B43E-41F6-8260-6D12E03AD88C}" dt="2023-12-06T15:02:51.344" v="1236" actId="20577"/>
          <ac:spMkLst>
            <pc:docMk/>
            <pc:sldMk cId="2475806683" sldId="683"/>
            <ac:spMk id="2" creationId="{AFBA046D-48E7-4E26-81BB-54087F3CA1E7}"/>
          </ac:spMkLst>
        </pc:spChg>
        <pc:spChg chg="mod">
          <ac:chgData name="Barbara Rudd" userId="855c4add65d55158" providerId="LiveId" clId="{F8245D70-B43E-41F6-8260-6D12E03AD88C}" dt="2023-12-06T15:03:15.323" v="1237" actId="255"/>
          <ac:spMkLst>
            <pc:docMk/>
            <pc:sldMk cId="2475806683" sldId="683"/>
            <ac:spMk id="3" creationId="{CC62ECDB-F301-742D-72E0-982909E4308A}"/>
          </ac:spMkLst>
        </pc:spChg>
        <pc:spChg chg="mod">
          <ac:chgData name="Barbara Rudd" userId="855c4add65d55158" providerId="LiveId" clId="{F8245D70-B43E-41F6-8260-6D12E03AD88C}" dt="2023-12-06T15:04:23.528" v="1239" actId="1076"/>
          <ac:spMkLst>
            <pc:docMk/>
            <pc:sldMk cId="2475806683" sldId="683"/>
            <ac:spMk id="5" creationId="{214A9894-928C-6348-9850-8FBD863E8463}"/>
          </ac:spMkLst>
        </pc:spChg>
      </pc:sldChg>
      <pc:sldChg chg="modSp mod">
        <pc:chgData name="Barbara Rudd" userId="855c4add65d55158" providerId="LiveId" clId="{F8245D70-B43E-41F6-8260-6D12E03AD88C}" dt="2023-11-21T13:43:43.211" v="358" actId="255"/>
        <pc:sldMkLst>
          <pc:docMk/>
          <pc:sldMk cId="74686555" sldId="684"/>
        </pc:sldMkLst>
        <pc:spChg chg="mod">
          <ac:chgData name="Barbara Rudd" userId="855c4add65d55158" providerId="LiveId" clId="{F8245D70-B43E-41F6-8260-6D12E03AD88C}" dt="2023-11-21T13:42:39.951" v="349" actId="1076"/>
          <ac:spMkLst>
            <pc:docMk/>
            <pc:sldMk cId="74686555" sldId="684"/>
            <ac:spMk id="4" creationId="{EB7534D4-9712-48B9-8F85-D71889CD03F6}"/>
          </ac:spMkLst>
        </pc:spChg>
        <pc:spChg chg="mod">
          <ac:chgData name="Barbara Rudd" userId="855c4add65d55158" providerId="LiveId" clId="{F8245D70-B43E-41F6-8260-6D12E03AD88C}" dt="2023-11-21T13:42:58.307" v="351" actId="1076"/>
          <ac:spMkLst>
            <pc:docMk/>
            <pc:sldMk cId="74686555" sldId="684"/>
            <ac:spMk id="5" creationId="{5967F615-F2EE-42C6-A811-4AA434BF656A}"/>
          </ac:spMkLst>
        </pc:spChg>
        <pc:spChg chg="mod">
          <ac:chgData name="Barbara Rudd" userId="855c4add65d55158" providerId="LiveId" clId="{F8245D70-B43E-41F6-8260-6D12E03AD88C}" dt="2023-11-21T13:43:10.584" v="352" actId="1076"/>
          <ac:spMkLst>
            <pc:docMk/>
            <pc:sldMk cId="74686555" sldId="684"/>
            <ac:spMk id="9" creationId="{0568F329-88F6-2B82-655C-C3D6987DA609}"/>
          </ac:spMkLst>
        </pc:spChg>
        <pc:spChg chg="mod">
          <ac:chgData name="Barbara Rudd" userId="855c4add65d55158" providerId="LiveId" clId="{F8245D70-B43E-41F6-8260-6D12E03AD88C}" dt="2023-11-21T13:43:43.211" v="358" actId="255"/>
          <ac:spMkLst>
            <pc:docMk/>
            <pc:sldMk cId="74686555" sldId="684"/>
            <ac:spMk id="11" creationId="{6546149C-B1E4-6E29-1649-96657E887DD6}"/>
          </ac:spMkLst>
        </pc:spChg>
        <pc:picChg chg="mod">
          <ac:chgData name="Barbara Rudd" userId="855c4add65d55158" providerId="LiveId" clId="{F8245D70-B43E-41F6-8260-6D12E03AD88C}" dt="2023-11-21T13:42:45.286" v="350" actId="1076"/>
          <ac:picMkLst>
            <pc:docMk/>
            <pc:sldMk cId="74686555" sldId="684"/>
            <ac:picMk id="3" creationId="{A31DEAD5-420A-4F30-BAFE-B83DF80CEBF2}"/>
          </ac:picMkLst>
        </pc:picChg>
      </pc:sldChg>
      <pc:sldChg chg="modSp mod">
        <pc:chgData name="Barbara Rudd" userId="855c4add65d55158" providerId="LiveId" clId="{F8245D70-B43E-41F6-8260-6D12E03AD88C}" dt="2023-12-06T15:09:36.129" v="1258" actId="1076"/>
        <pc:sldMkLst>
          <pc:docMk/>
          <pc:sldMk cId="2313929489" sldId="685"/>
        </pc:sldMkLst>
        <pc:spChg chg="mod">
          <ac:chgData name="Barbara Rudd" userId="855c4add65d55158" providerId="LiveId" clId="{F8245D70-B43E-41F6-8260-6D12E03AD88C}" dt="2023-11-21T14:42:20.396" v="389" actId="1076"/>
          <ac:spMkLst>
            <pc:docMk/>
            <pc:sldMk cId="2313929489" sldId="685"/>
            <ac:spMk id="6" creationId="{506DBD23-0C56-5B6E-7A5B-EB15A9959A00}"/>
          </ac:spMkLst>
        </pc:spChg>
        <pc:picChg chg="mod">
          <ac:chgData name="Barbara Rudd" userId="855c4add65d55158" providerId="LiveId" clId="{F8245D70-B43E-41F6-8260-6D12E03AD88C}" dt="2023-12-06T15:09:36.129" v="1258" actId="1076"/>
          <ac:picMkLst>
            <pc:docMk/>
            <pc:sldMk cId="2313929489" sldId="685"/>
            <ac:picMk id="26" creationId="{29D07089-665A-4364-A6D7-1474AC87E146}"/>
          </ac:picMkLst>
        </pc:picChg>
      </pc:sldChg>
      <pc:sldChg chg="modSp mod">
        <pc:chgData name="Barbara Rudd" userId="855c4add65d55158" providerId="LiveId" clId="{F8245D70-B43E-41F6-8260-6D12E03AD88C}" dt="2023-12-08T11:45:31.050" v="1316" actId="1076"/>
        <pc:sldMkLst>
          <pc:docMk/>
          <pc:sldMk cId="3378347235" sldId="696"/>
        </pc:sldMkLst>
        <pc:spChg chg="mod">
          <ac:chgData name="Barbara Rudd" userId="855c4add65d55158" providerId="LiveId" clId="{F8245D70-B43E-41F6-8260-6D12E03AD88C}" dt="2023-11-22T21:04:31.305" v="737" actId="1076"/>
          <ac:spMkLst>
            <pc:docMk/>
            <pc:sldMk cId="3378347235" sldId="696"/>
            <ac:spMk id="3" creationId="{89324950-C675-FFE0-4561-B75B34204D76}"/>
          </ac:spMkLst>
        </pc:spChg>
        <pc:spChg chg="mod">
          <ac:chgData name="Barbara Rudd" userId="855c4add65d55158" providerId="LiveId" clId="{F8245D70-B43E-41F6-8260-6D12E03AD88C}" dt="2023-11-22T21:04:00.154" v="733" actId="1076"/>
          <ac:spMkLst>
            <pc:docMk/>
            <pc:sldMk cId="3378347235" sldId="696"/>
            <ac:spMk id="7" creationId="{BFB1F729-9457-66BF-0FB1-5AEFE8DF527B}"/>
          </ac:spMkLst>
        </pc:spChg>
        <pc:spChg chg="mod">
          <ac:chgData name="Barbara Rudd" userId="855c4add65d55158" providerId="LiveId" clId="{F8245D70-B43E-41F6-8260-6D12E03AD88C}" dt="2023-12-08T11:45:31.050" v="1316" actId="1076"/>
          <ac:spMkLst>
            <pc:docMk/>
            <pc:sldMk cId="3378347235" sldId="696"/>
            <ac:spMk id="9" creationId="{89F7338A-39F2-3CA7-2C6C-9609BC317523}"/>
          </ac:spMkLst>
        </pc:spChg>
        <pc:picChg chg="mod">
          <ac:chgData name="Barbara Rudd" userId="855c4add65d55158" providerId="LiveId" clId="{F8245D70-B43E-41F6-8260-6D12E03AD88C}" dt="2023-11-22T21:03:56.074" v="732" actId="1076"/>
          <ac:picMkLst>
            <pc:docMk/>
            <pc:sldMk cId="3378347235" sldId="696"/>
            <ac:picMk id="1026" creationId="{B7630D54-FC43-4779-A018-DFB3132E9EBA}"/>
          </ac:picMkLst>
        </pc:picChg>
      </pc:sldChg>
      <pc:sldChg chg="addSp delSp modSp mod modClrScheme chgLayout">
        <pc:chgData name="Barbara Rudd" userId="855c4add65d55158" providerId="LiveId" clId="{F8245D70-B43E-41F6-8260-6D12E03AD88C}" dt="2023-11-21T13:15:14.943" v="220" actId="478"/>
        <pc:sldMkLst>
          <pc:docMk/>
          <pc:sldMk cId="2201026828" sldId="722"/>
        </pc:sldMkLst>
        <pc:spChg chg="mod ord">
          <ac:chgData name="Barbara Rudd" userId="855c4add65d55158" providerId="LiveId" clId="{F8245D70-B43E-41F6-8260-6D12E03AD88C}" dt="2023-11-21T13:15:02.125" v="217" actId="700"/>
          <ac:spMkLst>
            <pc:docMk/>
            <pc:sldMk cId="2201026828" sldId="722"/>
            <ac:spMk id="2" creationId="{00000000-0000-0000-0000-000000000000}"/>
          </ac:spMkLst>
        </pc:spChg>
        <pc:spChg chg="add del mod">
          <ac:chgData name="Barbara Rudd" userId="855c4add65d55158" providerId="LiveId" clId="{F8245D70-B43E-41F6-8260-6D12E03AD88C}" dt="2023-11-21T12:41:58.485" v="114" actId="1076"/>
          <ac:spMkLst>
            <pc:docMk/>
            <pc:sldMk cId="2201026828" sldId="722"/>
            <ac:spMk id="3" creationId="{00000000-0000-0000-0000-000000000000}"/>
          </ac:spMkLst>
        </pc:spChg>
        <pc:spChg chg="add del mod ord">
          <ac:chgData name="Barbara Rudd" userId="855c4add65d55158" providerId="LiveId" clId="{F8245D70-B43E-41F6-8260-6D12E03AD88C}" dt="2023-11-21T12:20:46.730" v="1" actId="700"/>
          <ac:spMkLst>
            <pc:docMk/>
            <pc:sldMk cId="2201026828" sldId="722"/>
            <ac:spMk id="5" creationId="{A10DC86F-6F8F-9C8B-AAB6-DB9A9FA8B065}"/>
          </ac:spMkLst>
        </pc:spChg>
        <pc:spChg chg="add del mod ord">
          <ac:chgData name="Barbara Rudd" userId="855c4add65d55158" providerId="LiveId" clId="{F8245D70-B43E-41F6-8260-6D12E03AD88C}" dt="2023-11-21T12:20:46.730" v="1" actId="700"/>
          <ac:spMkLst>
            <pc:docMk/>
            <pc:sldMk cId="2201026828" sldId="722"/>
            <ac:spMk id="6" creationId="{4566F5F7-DC35-7114-1CDE-A207C7CDF4BB}"/>
          </ac:spMkLst>
        </pc:spChg>
        <pc:spChg chg="add del mod ord">
          <ac:chgData name="Barbara Rudd" userId="855c4add65d55158" providerId="LiveId" clId="{F8245D70-B43E-41F6-8260-6D12E03AD88C}" dt="2023-11-21T12:23:14.862" v="3" actId="700"/>
          <ac:spMkLst>
            <pc:docMk/>
            <pc:sldMk cId="2201026828" sldId="722"/>
            <ac:spMk id="7" creationId="{2F93E54A-97D7-86AB-DAD7-5EE71394FD3A}"/>
          </ac:spMkLst>
        </pc:spChg>
        <pc:spChg chg="add del mod ord">
          <ac:chgData name="Barbara Rudd" userId="855c4add65d55158" providerId="LiveId" clId="{F8245D70-B43E-41F6-8260-6D12E03AD88C}" dt="2023-11-21T12:23:14.862" v="3" actId="700"/>
          <ac:spMkLst>
            <pc:docMk/>
            <pc:sldMk cId="2201026828" sldId="722"/>
            <ac:spMk id="8" creationId="{DF935380-CEC4-7930-440D-D13A4CB3DC71}"/>
          </ac:spMkLst>
        </pc:spChg>
        <pc:spChg chg="add del mod">
          <ac:chgData name="Barbara Rudd" userId="855c4add65d55158" providerId="LiveId" clId="{F8245D70-B43E-41F6-8260-6D12E03AD88C}" dt="2023-11-21T12:23:38.587" v="4" actId="6264"/>
          <ac:spMkLst>
            <pc:docMk/>
            <pc:sldMk cId="2201026828" sldId="722"/>
            <ac:spMk id="9" creationId="{979AE677-0353-E8F3-FAC3-52A632395148}"/>
          </ac:spMkLst>
        </pc:spChg>
        <pc:spChg chg="add del mod ord">
          <ac:chgData name="Barbara Rudd" userId="855c4add65d55158" providerId="LiveId" clId="{F8245D70-B43E-41F6-8260-6D12E03AD88C}" dt="2023-11-21T12:23:53.479" v="6" actId="700"/>
          <ac:spMkLst>
            <pc:docMk/>
            <pc:sldMk cId="2201026828" sldId="722"/>
            <ac:spMk id="10" creationId="{9E2A1149-B432-FD68-6C29-E0B468C7B302}"/>
          </ac:spMkLst>
        </pc:spChg>
        <pc:spChg chg="add del mod ord">
          <ac:chgData name="Barbara Rudd" userId="855c4add65d55158" providerId="LiveId" clId="{F8245D70-B43E-41F6-8260-6D12E03AD88C}" dt="2023-11-21T12:23:53.479" v="6" actId="700"/>
          <ac:spMkLst>
            <pc:docMk/>
            <pc:sldMk cId="2201026828" sldId="722"/>
            <ac:spMk id="11" creationId="{6E49D3C8-91EA-177F-C454-3686CCE32072}"/>
          </ac:spMkLst>
        </pc:spChg>
        <pc:spChg chg="add del mod ord">
          <ac:chgData name="Barbara Rudd" userId="855c4add65d55158" providerId="LiveId" clId="{F8245D70-B43E-41F6-8260-6D12E03AD88C}" dt="2023-11-21T12:27:43.020" v="8" actId="700"/>
          <ac:spMkLst>
            <pc:docMk/>
            <pc:sldMk cId="2201026828" sldId="722"/>
            <ac:spMk id="12" creationId="{83B3D833-F94C-0263-A37D-65295E9DDE6C}"/>
          </ac:spMkLst>
        </pc:spChg>
        <pc:spChg chg="add del mod ord">
          <ac:chgData name="Barbara Rudd" userId="855c4add65d55158" providerId="LiveId" clId="{F8245D70-B43E-41F6-8260-6D12E03AD88C}" dt="2023-11-21T12:27:43.020" v="8" actId="700"/>
          <ac:spMkLst>
            <pc:docMk/>
            <pc:sldMk cId="2201026828" sldId="722"/>
            <ac:spMk id="13" creationId="{D18A6401-F35E-B9FA-CD60-170E03E9C2A1}"/>
          </ac:spMkLst>
        </pc:spChg>
        <pc:spChg chg="add del mod ord">
          <ac:chgData name="Barbara Rudd" userId="855c4add65d55158" providerId="LiveId" clId="{F8245D70-B43E-41F6-8260-6D12E03AD88C}" dt="2023-11-21T12:35:58.456" v="85" actId="478"/>
          <ac:spMkLst>
            <pc:docMk/>
            <pc:sldMk cId="2201026828" sldId="722"/>
            <ac:spMk id="14" creationId="{B9108C0D-4BE0-EA86-B5B2-83C089D0C2D5}"/>
          </ac:spMkLst>
        </pc:spChg>
        <pc:spChg chg="add del mod ord">
          <ac:chgData name="Barbara Rudd" userId="855c4add65d55158" providerId="LiveId" clId="{F8245D70-B43E-41F6-8260-6D12E03AD88C}" dt="2023-11-21T12:35:56.444" v="83" actId="478"/>
          <ac:spMkLst>
            <pc:docMk/>
            <pc:sldMk cId="2201026828" sldId="722"/>
            <ac:spMk id="15" creationId="{A7112815-C907-D30E-BEE4-9E518293296A}"/>
          </ac:spMkLst>
        </pc:spChg>
        <pc:spChg chg="add del mod">
          <ac:chgData name="Barbara Rudd" userId="855c4add65d55158" providerId="LiveId" clId="{F8245D70-B43E-41F6-8260-6D12E03AD88C}" dt="2023-11-21T13:15:14.943" v="220" actId="478"/>
          <ac:spMkLst>
            <pc:docMk/>
            <pc:sldMk cId="2201026828" sldId="722"/>
            <ac:spMk id="16" creationId="{8025AEA5-7CBE-48C4-1C46-743FD0237F18}"/>
          </ac:spMkLst>
        </pc:spChg>
        <pc:spChg chg="add del mod">
          <ac:chgData name="Barbara Rudd" userId="855c4add65d55158" providerId="LiveId" clId="{F8245D70-B43E-41F6-8260-6D12E03AD88C}" dt="2023-11-21T12:40:35.037" v="106" actId="6264"/>
          <ac:spMkLst>
            <pc:docMk/>
            <pc:sldMk cId="2201026828" sldId="722"/>
            <ac:spMk id="17" creationId="{A57308D9-3879-5295-C32E-224FFCC4BB97}"/>
          </ac:spMkLst>
        </pc:spChg>
        <pc:spChg chg="add del mod ord">
          <ac:chgData name="Barbara Rudd" userId="855c4add65d55158" providerId="LiveId" clId="{F8245D70-B43E-41F6-8260-6D12E03AD88C}" dt="2023-11-21T12:40:35.037" v="106" actId="6264"/>
          <ac:spMkLst>
            <pc:docMk/>
            <pc:sldMk cId="2201026828" sldId="722"/>
            <ac:spMk id="18" creationId="{948BAA29-15BD-6065-2ACC-E63A13EB8CF7}"/>
          </ac:spMkLst>
        </pc:spChg>
        <pc:spChg chg="add del mod ord">
          <ac:chgData name="Barbara Rudd" userId="855c4add65d55158" providerId="LiveId" clId="{F8245D70-B43E-41F6-8260-6D12E03AD88C}" dt="2023-11-21T12:40:35.037" v="106" actId="6264"/>
          <ac:spMkLst>
            <pc:docMk/>
            <pc:sldMk cId="2201026828" sldId="722"/>
            <ac:spMk id="19" creationId="{335AFAC4-646A-F7F9-856D-00EB8374F541}"/>
          </ac:spMkLst>
        </pc:spChg>
        <pc:spChg chg="add del mod ord">
          <ac:chgData name="Barbara Rudd" userId="855c4add65d55158" providerId="LiveId" clId="{F8245D70-B43E-41F6-8260-6D12E03AD88C}" dt="2023-11-21T12:41:54.426" v="113" actId="478"/>
          <ac:spMkLst>
            <pc:docMk/>
            <pc:sldMk cId="2201026828" sldId="722"/>
            <ac:spMk id="20" creationId="{A81D32A9-209E-F885-DA71-64DC039DC445}"/>
          </ac:spMkLst>
        </pc:spChg>
        <pc:spChg chg="add del mod ord">
          <ac:chgData name="Barbara Rudd" userId="855c4add65d55158" providerId="LiveId" clId="{F8245D70-B43E-41F6-8260-6D12E03AD88C}" dt="2023-11-21T12:41:37.984" v="110" actId="478"/>
          <ac:spMkLst>
            <pc:docMk/>
            <pc:sldMk cId="2201026828" sldId="722"/>
            <ac:spMk id="21" creationId="{56FCCAD0-6891-1D92-04A8-5945CAE28E81}"/>
          </ac:spMkLst>
        </pc:spChg>
        <pc:spChg chg="add del mod ord">
          <ac:chgData name="Barbara Rudd" userId="855c4add65d55158" providerId="LiveId" clId="{F8245D70-B43E-41F6-8260-6D12E03AD88C}" dt="2023-11-21T13:15:11.234" v="219" actId="478"/>
          <ac:spMkLst>
            <pc:docMk/>
            <pc:sldMk cId="2201026828" sldId="722"/>
            <ac:spMk id="22" creationId="{AA51E558-23FD-BEBC-BDCB-918D0C1CFF97}"/>
          </ac:spMkLst>
        </pc:spChg>
        <pc:spChg chg="add del mod ord">
          <ac:chgData name="Barbara Rudd" userId="855c4add65d55158" providerId="LiveId" clId="{F8245D70-B43E-41F6-8260-6D12E03AD88C}" dt="2023-11-21T13:15:06.693" v="218" actId="478"/>
          <ac:spMkLst>
            <pc:docMk/>
            <pc:sldMk cId="2201026828" sldId="722"/>
            <ac:spMk id="23" creationId="{0A72B120-472C-E653-DF21-6FCE135BEF2D}"/>
          </ac:spMkLst>
        </pc:spChg>
      </pc:sldChg>
      <pc:sldChg chg="addSp delSp modSp mod modClrScheme chgLayout">
        <pc:chgData name="Barbara Rudd" userId="855c4add65d55158" providerId="LiveId" clId="{F8245D70-B43E-41F6-8260-6D12E03AD88C}" dt="2023-11-21T13:25:14.202" v="250" actId="478"/>
        <pc:sldMkLst>
          <pc:docMk/>
          <pc:sldMk cId="2270749121" sldId="723"/>
        </pc:sldMkLst>
        <pc:spChg chg="add del mod ord">
          <ac:chgData name="Barbara Rudd" userId="855c4add65d55158" providerId="LiveId" clId="{F8245D70-B43E-41F6-8260-6D12E03AD88C}" dt="2023-11-21T12:51:42.597" v="181" actId="478"/>
          <ac:spMkLst>
            <pc:docMk/>
            <pc:sldMk cId="2270749121" sldId="723"/>
            <ac:spMk id="2" creationId="{E6A31835-1721-6C99-1087-19664AF8D7CF}"/>
          </ac:spMkLst>
        </pc:spChg>
        <pc:spChg chg="add del mod ord">
          <ac:chgData name="Barbara Rudd" userId="855c4add65d55158" providerId="LiveId" clId="{F8245D70-B43E-41F6-8260-6D12E03AD88C}" dt="2023-11-21T12:51:44.998" v="182" actId="478"/>
          <ac:spMkLst>
            <pc:docMk/>
            <pc:sldMk cId="2270749121" sldId="723"/>
            <ac:spMk id="3" creationId="{D94F70E6-BB13-2176-0EFF-E4305FAEED26}"/>
          </ac:spMkLst>
        </pc:spChg>
        <pc:spChg chg="add del mod">
          <ac:chgData name="Barbara Rudd" userId="855c4add65d55158" providerId="LiveId" clId="{F8245D70-B43E-41F6-8260-6D12E03AD88C}" dt="2023-11-21T13:25:06.269" v="248" actId="478"/>
          <ac:spMkLst>
            <pc:docMk/>
            <pc:sldMk cId="2270749121" sldId="723"/>
            <ac:spMk id="4" creationId="{DE6471C0-3C64-3303-4349-B0A35A6CC2CC}"/>
          </ac:spMkLst>
        </pc:spChg>
        <pc:spChg chg="mod">
          <ac:chgData name="Barbara Rudd" userId="855c4add65d55158" providerId="LiveId" clId="{F8245D70-B43E-41F6-8260-6D12E03AD88C}" dt="2023-11-21T12:50:14.668" v="167" actId="1076"/>
          <ac:spMkLst>
            <pc:docMk/>
            <pc:sldMk cId="2270749121" sldId="723"/>
            <ac:spMk id="6" creationId="{72D766DB-43B7-5F2E-089D-B351DEDACD6A}"/>
          </ac:spMkLst>
        </pc:spChg>
        <pc:spChg chg="mod">
          <ac:chgData name="Barbara Rudd" userId="855c4add65d55158" providerId="LiveId" clId="{F8245D70-B43E-41F6-8260-6D12E03AD88C}" dt="2023-11-21T12:50:59.167" v="173" actId="1076"/>
          <ac:spMkLst>
            <pc:docMk/>
            <pc:sldMk cId="2270749121" sldId="723"/>
            <ac:spMk id="7" creationId="{B67B3115-F4CA-1295-3545-590A09372181}"/>
          </ac:spMkLst>
        </pc:spChg>
        <pc:spChg chg="mod">
          <ac:chgData name="Barbara Rudd" userId="855c4add65d55158" providerId="LiveId" clId="{F8245D70-B43E-41F6-8260-6D12E03AD88C}" dt="2023-11-21T12:50:45.411" v="171" actId="1076"/>
          <ac:spMkLst>
            <pc:docMk/>
            <pc:sldMk cId="2270749121" sldId="723"/>
            <ac:spMk id="8" creationId="{249B5D75-2B44-0C6C-9743-85C9C06B4D07}"/>
          </ac:spMkLst>
        </pc:spChg>
        <pc:spChg chg="mod">
          <ac:chgData name="Barbara Rudd" userId="855c4add65d55158" providerId="LiveId" clId="{F8245D70-B43E-41F6-8260-6D12E03AD88C}" dt="2023-11-21T12:50:54.341" v="172" actId="1076"/>
          <ac:spMkLst>
            <pc:docMk/>
            <pc:sldMk cId="2270749121" sldId="723"/>
            <ac:spMk id="9" creationId="{3CBD7419-B501-F83D-667E-655D3B611C07}"/>
          </ac:spMkLst>
        </pc:spChg>
        <pc:spChg chg="mod">
          <ac:chgData name="Barbara Rudd" userId="855c4add65d55158" providerId="LiveId" clId="{F8245D70-B43E-41F6-8260-6D12E03AD88C}" dt="2023-11-21T12:51:28.021" v="179" actId="1076"/>
          <ac:spMkLst>
            <pc:docMk/>
            <pc:sldMk cId="2270749121" sldId="723"/>
            <ac:spMk id="10" creationId="{FB1ED06D-AF11-FC5A-8FB9-EFDF16623EC7}"/>
          </ac:spMkLst>
        </pc:spChg>
        <pc:spChg chg="add del mod ord">
          <ac:chgData name="Barbara Rudd" userId="855c4add65d55158" providerId="LiveId" clId="{F8245D70-B43E-41F6-8260-6D12E03AD88C}" dt="2023-11-21T13:25:14.202" v="250" actId="478"/>
          <ac:spMkLst>
            <pc:docMk/>
            <pc:sldMk cId="2270749121" sldId="723"/>
            <ac:spMk id="11" creationId="{1F39C179-1388-9EC1-C287-ED691A3E140C}"/>
          </ac:spMkLst>
        </pc:spChg>
        <pc:spChg chg="add del mod ord">
          <ac:chgData name="Barbara Rudd" userId="855c4add65d55158" providerId="LiveId" clId="{F8245D70-B43E-41F6-8260-6D12E03AD88C}" dt="2023-11-21T13:25:09.097" v="249" actId="478"/>
          <ac:spMkLst>
            <pc:docMk/>
            <pc:sldMk cId="2270749121" sldId="723"/>
            <ac:spMk id="12" creationId="{97D7965A-4A23-6629-04C5-0F30D69646B4}"/>
          </ac:spMkLst>
        </pc:spChg>
        <pc:picChg chg="mod">
          <ac:chgData name="Barbara Rudd" userId="855c4add65d55158" providerId="LiveId" clId="{F8245D70-B43E-41F6-8260-6D12E03AD88C}" dt="2023-11-21T12:50:34.183" v="169" actId="1076"/>
          <ac:picMkLst>
            <pc:docMk/>
            <pc:sldMk cId="2270749121" sldId="723"/>
            <ac:picMk id="5" creationId="{32F0EA74-7952-413E-FD9D-72064D7498ED}"/>
          </ac:picMkLst>
        </pc:picChg>
      </pc:sldChg>
      <pc:sldChg chg="addSp delSp modSp mod">
        <pc:chgData name="Barbara Rudd" userId="855c4add65d55158" providerId="LiveId" clId="{F8245D70-B43E-41F6-8260-6D12E03AD88C}" dt="2023-11-21T14:49:54.453" v="440"/>
        <pc:sldMkLst>
          <pc:docMk/>
          <pc:sldMk cId="3781298130" sldId="724"/>
        </pc:sldMkLst>
        <pc:spChg chg="add mod">
          <ac:chgData name="Barbara Rudd" userId="855c4add65d55158" providerId="LiveId" clId="{F8245D70-B43E-41F6-8260-6D12E03AD88C}" dt="2023-11-21T14:49:54.453" v="440"/>
          <ac:spMkLst>
            <pc:docMk/>
            <pc:sldMk cId="3781298130" sldId="724"/>
            <ac:spMk id="3" creationId="{8246C111-3699-2DF9-A48D-D46E9D4D8DD1}"/>
          </ac:spMkLst>
        </pc:spChg>
        <pc:spChg chg="mod">
          <ac:chgData name="Barbara Rudd" userId="855c4add65d55158" providerId="LiveId" clId="{F8245D70-B43E-41F6-8260-6D12E03AD88C}" dt="2023-11-21T14:49:27.245" v="439" actId="1076"/>
          <ac:spMkLst>
            <pc:docMk/>
            <pc:sldMk cId="3781298130" sldId="724"/>
            <ac:spMk id="4" creationId="{A828DA96-E1C4-B6FB-11CE-0B26630A41E0}"/>
          </ac:spMkLst>
        </pc:spChg>
        <pc:picChg chg="add mod">
          <ac:chgData name="Barbara Rudd" userId="855c4add65d55158" providerId="LiveId" clId="{F8245D70-B43E-41F6-8260-6D12E03AD88C}" dt="2023-11-21T14:49:15.066" v="437" actId="167"/>
          <ac:picMkLst>
            <pc:docMk/>
            <pc:sldMk cId="3781298130" sldId="724"/>
            <ac:picMk id="2" creationId="{3C84980F-CCE6-F201-2A26-098C6A23E7DB}"/>
          </ac:picMkLst>
        </pc:picChg>
        <pc:picChg chg="del">
          <ac:chgData name="Barbara Rudd" userId="855c4add65d55158" providerId="LiveId" clId="{F8245D70-B43E-41F6-8260-6D12E03AD88C}" dt="2023-11-21T13:38:16.021" v="326" actId="478"/>
          <ac:picMkLst>
            <pc:docMk/>
            <pc:sldMk cId="3781298130" sldId="724"/>
            <ac:picMk id="5" creationId="{7A36E225-73AF-30DF-A3CB-C40FDC95992F}"/>
          </ac:picMkLst>
        </pc:picChg>
      </pc:sldChg>
      <pc:sldChg chg="modSp mod">
        <pc:chgData name="Barbara Rudd" userId="855c4add65d55158" providerId="LiveId" clId="{F8245D70-B43E-41F6-8260-6D12E03AD88C}" dt="2023-12-06T15:01:59.012" v="1226" actId="14100"/>
        <pc:sldMkLst>
          <pc:docMk/>
          <pc:sldMk cId="1023137048" sldId="725"/>
        </pc:sldMkLst>
        <pc:spChg chg="mod">
          <ac:chgData name="Barbara Rudd" userId="855c4add65d55158" providerId="LiveId" clId="{F8245D70-B43E-41F6-8260-6D12E03AD88C}" dt="2023-11-21T13:40:15.626" v="336" actId="1076"/>
          <ac:spMkLst>
            <pc:docMk/>
            <pc:sldMk cId="1023137048" sldId="725"/>
            <ac:spMk id="4" creationId="{C0644118-E058-10B5-D3B8-D4CB28628919}"/>
          </ac:spMkLst>
        </pc:spChg>
        <pc:spChg chg="mod">
          <ac:chgData name="Barbara Rudd" userId="855c4add65d55158" providerId="LiveId" clId="{F8245D70-B43E-41F6-8260-6D12E03AD88C}" dt="2023-12-06T15:01:59.012" v="1226" actId="14100"/>
          <ac:spMkLst>
            <pc:docMk/>
            <pc:sldMk cId="1023137048" sldId="725"/>
            <ac:spMk id="6" creationId="{24C10547-95EA-A56B-D2BD-4E7649F9DACF}"/>
          </ac:spMkLst>
        </pc:spChg>
        <pc:spChg chg="mod">
          <ac:chgData name="Barbara Rudd" userId="855c4add65d55158" providerId="LiveId" clId="{F8245D70-B43E-41F6-8260-6D12E03AD88C}" dt="2023-11-21T13:40:58.984" v="341" actId="14100"/>
          <ac:spMkLst>
            <pc:docMk/>
            <pc:sldMk cId="1023137048" sldId="725"/>
            <ac:spMk id="8" creationId="{F3D30362-553A-D925-FC18-84BD758F3979}"/>
          </ac:spMkLst>
        </pc:spChg>
        <pc:picChg chg="ord">
          <ac:chgData name="Barbara Rudd" userId="855c4add65d55158" providerId="LiveId" clId="{F8245D70-B43E-41F6-8260-6D12E03AD88C}" dt="2023-12-06T15:00:21.333" v="1197" actId="167"/>
          <ac:picMkLst>
            <pc:docMk/>
            <pc:sldMk cId="1023137048" sldId="725"/>
            <ac:picMk id="10" creationId="{6A4DD887-CAA2-7738-D2CF-28C60D118F2A}"/>
          </ac:picMkLst>
        </pc:picChg>
      </pc:sldChg>
      <pc:sldChg chg="modSp mod">
        <pc:chgData name="Barbara Rudd" userId="855c4add65d55158" providerId="LiveId" clId="{F8245D70-B43E-41F6-8260-6D12E03AD88C}" dt="2023-12-06T15:11:34.057" v="1266" actId="255"/>
        <pc:sldMkLst>
          <pc:docMk/>
          <pc:sldMk cId="537963063" sldId="726"/>
        </pc:sldMkLst>
        <pc:spChg chg="mod">
          <ac:chgData name="Barbara Rudd" userId="855c4add65d55158" providerId="LiveId" clId="{F8245D70-B43E-41F6-8260-6D12E03AD88C}" dt="2023-12-06T15:10:43.008" v="1260" actId="14100"/>
          <ac:spMkLst>
            <pc:docMk/>
            <pc:sldMk cId="537963063" sldId="726"/>
            <ac:spMk id="5" creationId="{8C4A3515-D746-D92B-4BB4-B7D4E3FCF803}"/>
          </ac:spMkLst>
        </pc:spChg>
        <pc:spChg chg="mod">
          <ac:chgData name="Barbara Rudd" userId="855c4add65d55158" providerId="LiveId" clId="{F8245D70-B43E-41F6-8260-6D12E03AD88C}" dt="2023-12-06T15:11:34.057" v="1266" actId="255"/>
          <ac:spMkLst>
            <pc:docMk/>
            <pc:sldMk cId="537963063" sldId="726"/>
            <ac:spMk id="6" creationId="{6DEDDD6D-D8A2-7F79-30DB-65BE1E34DBC6}"/>
          </ac:spMkLst>
        </pc:spChg>
        <pc:spChg chg="mod">
          <ac:chgData name="Barbara Rudd" userId="855c4add65d55158" providerId="LiveId" clId="{F8245D70-B43E-41F6-8260-6D12E03AD88C}" dt="2023-12-06T15:10:56.160" v="1262" actId="14100"/>
          <ac:spMkLst>
            <pc:docMk/>
            <pc:sldMk cId="537963063" sldId="726"/>
            <ac:spMk id="8" creationId="{78C11773-F565-9F30-4CC8-5F7A4C703C32}"/>
          </ac:spMkLst>
        </pc:spChg>
        <pc:picChg chg="mod">
          <ac:chgData name="Barbara Rudd" userId="855c4add65d55158" providerId="LiveId" clId="{F8245D70-B43E-41F6-8260-6D12E03AD88C}" dt="2023-12-06T15:10:49.946" v="1261" actId="1076"/>
          <ac:picMkLst>
            <pc:docMk/>
            <pc:sldMk cId="537963063" sldId="726"/>
            <ac:picMk id="4" creationId="{F7C53FE5-0970-AA14-7C37-5B2046CEE857}"/>
          </ac:picMkLst>
        </pc:picChg>
      </pc:sldChg>
      <pc:sldChg chg="modSp mod">
        <pc:chgData name="Barbara Rudd" userId="855c4add65d55158" providerId="LiveId" clId="{F8245D70-B43E-41F6-8260-6D12E03AD88C}" dt="2023-11-22T21:02:51.281" v="728" actId="14100"/>
        <pc:sldMkLst>
          <pc:docMk/>
          <pc:sldMk cId="2335905616" sldId="727"/>
        </pc:sldMkLst>
        <pc:spChg chg="mod">
          <ac:chgData name="Barbara Rudd" userId="855c4add65d55158" providerId="LiveId" clId="{F8245D70-B43E-41F6-8260-6D12E03AD88C}" dt="2023-11-22T20:54:37.083" v="719" actId="255"/>
          <ac:spMkLst>
            <pc:docMk/>
            <pc:sldMk cId="2335905616" sldId="727"/>
            <ac:spMk id="4" creationId="{CCD86575-11D5-C71E-0FD4-950032643AE8}"/>
          </ac:spMkLst>
        </pc:spChg>
        <pc:spChg chg="mod">
          <ac:chgData name="Barbara Rudd" userId="855c4add65d55158" providerId="LiveId" clId="{F8245D70-B43E-41F6-8260-6D12E03AD88C}" dt="2023-11-22T21:02:51.281" v="728" actId="14100"/>
          <ac:spMkLst>
            <pc:docMk/>
            <pc:sldMk cId="2335905616" sldId="727"/>
            <ac:spMk id="6" creationId="{94A0BCB0-7C0E-8921-AF41-4A79FC4FCAC9}"/>
          </ac:spMkLst>
        </pc:spChg>
        <pc:picChg chg="mod ord">
          <ac:chgData name="Barbara Rudd" userId="855c4add65d55158" providerId="LiveId" clId="{F8245D70-B43E-41F6-8260-6D12E03AD88C}" dt="2023-11-22T20:54:48.185" v="721" actId="167"/>
          <ac:picMkLst>
            <pc:docMk/>
            <pc:sldMk cId="2335905616" sldId="727"/>
            <ac:picMk id="14" creationId="{698B2C6B-08AD-4DA5-9797-4D7742CC5212}"/>
          </ac:picMkLst>
        </pc:picChg>
      </pc:sldChg>
      <pc:sldChg chg="modSp mod">
        <pc:chgData name="Barbara Rudd" userId="855c4add65d55158" providerId="LiveId" clId="{F8245D70-B43E-41F6-8260-6D12E03AD88C}" dt="2023-11-22T21:23:50.749" v="840" actId="5793"/>
        <pc:sldMkLst>
          <pc:docMk/>
          <pc:sldMk cId="4196861287" sldId="729"/>
        </pc:sldMkLst>
        <pc:spChg chg="mod">
          <ac:chgData name="Barbara Rudd" userId="855c4add65d55158" providerId="LiveId" clId="{F8245D70-B43E-41F6-8260-6D12E03AD88C}" dt="2023-11-22T21:23:00.718" v="832" actId="1076"/>
          <ac:spMkLst>
            <pc:docMk/>
            <pc:sldMk cId="4196861287" sldId="729"/>
            <ac:spMk id="14" creationId="{67BDAEAB-4769-15BB-FEC0-B44DEAB4E533}"/>
          </ac:spMkLst>
        </pc:spChg>
        <pc:spChg chg="mod">
          <ac:chgData name="Barbara Rudd" userId="855c4add65d55158" providerId="LiveId" clId="{F8245D70-B43E-41F6-8260-6D12E03AD88C}" dt="2023-11-22T21:23:50.749" v="840" actId="5793"/>
          <ac:spMkLst>
            <pc:docMk/>
            <pc:sldMk cId="4196861287" sldId="729"/>
            <ac:spMk id="18" creationId="{C367AA0B-B9BC-D155-F017-CF762B696EFC}"/>
          </ac:spMkLst>
        </pc:spChg>
        <pc:spChg chg="mod">
          <ac:chgData name="Barbara Rudd" userId="855c4add65d55158" providerId="LiveId" clId="{F8245D70-B43E-41F6-8260-6D12E03AD88C}" dt="2023-11-22T21:23:38.580" v="838" actId="1076"/>
          <ac:spMkLst>
            <pc:docMk/>
            <pc:sldMk cId="4196861287" sldId="729"/>
            <ac:spMk id="20" creationId="{A4DD1F0D-465E-E1EB-5BD3-C4A8171276EA}"/>
          </ac:spMkLst>
        </pc:spChg>
      </pc:sldChg>
      <pc:sldChg chg="modSp mod">
        <pc:chgData name="Barbara Rudd" userId="855c4add65d55158" providerId="LiveId" clId="{F8245D70-B43E-41F6-8260-6D12E03AD88C}" dt="2023-12-06T15:09:11.206" v="1256" actId="20577"/>
        <pc:sldMkLst>
          <pc:docMk/>
          <pc:sldMk cId="3905708403" sldId="859"/>
        </pc:sldMkLst>
        <pc:spChg chg="mod">
          <ac:chgData name="Barbara Rudd" userId="855c4add65d55158" providerId="LiveId" clId="{F8245D70-B43E-41F6-8260-6D12E03AD88C}" dt="2023-11-21T13:48:18.761" v="387" actId="1076"/>
          <ac:spMkLst>
            <pc:docMk/>
            <pc:sldMk cId="3905708403" sldId="859"/>
            <ac:spMk id="3" creationId="{159CF2D9-99DB-C091-C33D-D3CEA4FB036D}"/>
          </ac:spMkLst>
        </pc:spChg>
        <pc:spChg chg="mod">
          <ac:chgData name="Barbara Rudd" userId="855c4add65d55158" providerId="LiveId" clId="{F8245D70-B43E-41F6-8260-6D12E03AD88C}" dt="2023-11-21T13:48:26.871" v="388" actId="14100"/>
          <ac:spMkLst>
            <pc:docMk/>
            <pc:sldMk cId="3905708403" sldId="859"/>
            <ac:spMk id="6" creationId="{04FF402A-7FA6-4082-9ADB-60856BD56CB3}"/>
          </ac:spMkLst>
        </pc:spChg>
        <pc:spChg chg="mod">
          <ac:chgData name="Barbara Rudd" userId="855c4add65d55158" providerId="LiveId" clId="{F8245D70-B43E-41F6-8260-6D12E03AD88C}" dt="2023-12-06T15:09:11.206" v="1256" actId="20577"/>
          <ac:spMkLst>
            <pc:docMk/>
            <pc:sldMk cId="3905708403" sldId="859"/>
            <ac:spMk id="7" creationId="{FBF71185-563F-4405-A1B0-CF2AF0B9D108}"/>
          </ac:spMkLst>
        </pc:spChg>
        <pc:spChg chg="mod">
          <ac:chgData name="Barbara Rudd" userId="855c4add65d55158" providerId="LiveId" clId="{F8245D70-B43E-41F6-8260-6D12E03AD88C}" dt="2023-11-21T13:47:40.174" v="383" actId="1076"/>
          <ac:spMkLst>
            <pc:docMk/>
            <pc:sldMk cId="3905708403" sldId="859"/>
            <ac:spMk id="8" creationId="{1DE8A8F4-4989-48A5-9240-9913987E6D74}"/>
          </ac:spMkLst>
        </pc:spChg>
      </pc:sldChg>
      <pc:sldChg chg="modSp mod">
        <pc:chgData name="Barbara Rudd" userId="855c4add65d55158" providerId="LiveId" clId="{F8245D70-B43E-41F6-8260-6D12E03AD88C}" dt="2023-12-06T15:06:34.484" v="1254" actId="20577"/>
        <pc:sldMkLst>
          <pc:docMk/>
          <pc:sldMk cId="4278357068" sldId="860"/>
        </pc:sldMkLst>
        <pc:spChg chg="mod">
          <ac:chgData name="Barbara Rudd" userId="855c4add65d55158" providerId="LiveId" clId="{F8245D70-B43E-41F6-8260-6D12E03AD88C}" dt="2023-11-21T13:46:17.887" v="373" actId="1076"/>
          <ac:spMkLst>
            <pc:docMk/>
            <pc:sldMk cId="4278357068" sldId="860"/>
            <ac:spMk id="2" creationId="{33DC4C19-C500-39EE-3691-17345E25D00A}"/>
          </ac:spMkLst>
        </pc:spChg>
        <pc:spChg chg="mod">
          <ac:chgData name="Barbara Rudd" userId="855c4add65d55158" providerId="LiveId" clId="{F8245D70-B43E-41F6-8260-6D12E03AD88C}" dt="2023-12-06T15:06:34.484" v="1254" actId="20577"/>
          <ac:spMkLst>
            <pc:docMk/>
            <pc:sldMk cId="4278357068" sldId="860"/>
            <ac:spMk id="4" creationId="{D8ECA293-2997-4618-C313-349AC409BBA4}"/>
          </ac:spMkLst>
        </pc:spChg>
        <pc:spChg chg="mod">
          <ac:chgData name="Barbara Rudd" userId="855c4add65d55158" providerId="LiveId" clId="{F8245D70-B43E-41F6-8260-6D12E03AD88C}" dt="2023-11-21T13:46:57.567" v="379" actId="1076"/>
          <ac:spMkLst>
            <pc:docMk/>
            <pc:sldMk cId="4278357068" sldId="860"/>
            <ac:spMk id="6" creationId="{2B902A5A-72C4-0E94-50CC-F0436A93FEB7}"/>
          </ac:spMkLst>
        </pc:spChg>
      </pc:sldChg>
      <pc:sldChg chg="modSp mod">
        <pc:chgData name="Barbara Rudd" userId="855c4add65d55158" providerId="LiveId" clId="{F8245D70-B43E-41F6-8260-6D12E03AD88C}" dt="2023-12-06T15:05:49.095" v="1252" actId="20577"/>
        <pc:sldMkLst>
          <pc:docMk/>
          <pc:sldMk cId="683984222" sldId="861"/>
        </pc:sldMkLst>
        <pc:spChg chg="mod">
          <ac:chgData name="Barbara Rudd" userId="855c4add65d55158" providerId="LiveId" clId="{F8245D70-B43E-41F6-8260-6D12E03AD88C}" dt="2023-11-21T12:28:50.271" v="11"/>
          <ac:spMkLst>
            <pc:docMk/>
            <pc:sldMk cId="683984222" sldId="861"/>
            <ac:spMk id="4" creationId="{CEEDBB79-EC40-7C08-698D-8015978E6081}"/>
          </ac:spMkLst>
        </pc:spChg>
        <pc:spChg chg="mod">
          <ac:chgData name="Barbara Rudd" userId="855c4add65d55158" providerId="LiveId" clId="{F8245D70-B43E-41F6-8260-6D12E03AD88C}" dt="2023-12-06T15:05:49.095" v="1252" actId="20577"/>
          <ac:spMkLst>
            <pc:docMk/>
            <pc:sldMk cId="683984222" sldId="861"/>
            <ac:spMk id="5" creationId="{57DA48AD-384B-A0FE-F16D-ED257A881637}"/>
          </ac:spMkLst>
        </pc:spChg>
        <pc:spChg chg="mod">
          <ac:chgData name="Barbara Rudd" userId="855c4add65d55158" providerId="LiveId" clId="{F8245D70-B43E-41F6-8260-6D12E03AD88C}" dt="2023-11-21T13:45:31.520" v="369" actId="1076"/>
          <ac:spMkLst>
            <pc:docMk/>
            <pc:sldMk cId="683984222" sldId="861"/>
            <ac:spMk id="7" creationId="{0A28024F-CC49-D764-388E-FDCEF9ABC556}"/>
          </ac:spMkLst>
        </pc:spChg>
        <pc:picChg chg="mod">
          <ac:chgData name="Barbara Rudd" userId="855c4add65d55158" providerId="LiveId" clId="{F8245D70-B43E-41F6-8260-6D12E03AD88C}" dt="2023-11-21T13:44:38.153" v="362" actId="1076"/>
          <ac:picMkLst>
            <pc:docMk/>
            <pc:sldMk cId="683984222" sldId="861"/>
            <ac:picMk id="9" creationId="{6B7A71D6-B1B3-410C-68D0-B89E7E63D4FC}"/>
          </ac:picMkLst>
        </pc:picChg>
      </pc:sldChg>
      <pc:sldChg chg="modSp mod">
        <pc:chgData name="Barbara Rudd" userId="855c4add65d55158" providerId="LiveId" clId="{F8245D70-B43E-41F6-8260-6D12E03AD88C}" dt="2023-12-08T11:28:56.985" v="1273" actId="6549"/>
        <pc:sldMkLst>
          <pc:docMk/>
          <pc:sldMk cId="4252319877" sldId="862"/>
        </pc:sldMkLst>
        <pc:spChg chg="mod">
          <ac:chgData name="Barbara Rudd" userId="855c4add65d55158" providerId="LiveId" clId="{F8245D70-B43E-41F6-8260-6D12E03AD88C}" dt="2023-11-22T20:04:22.552" v="460" actId="1076"/>
          <ac:spMkLst>
            <pc:docMk/>
            <pc:sldMk cId="4252319877" sldId="862"/>
            <ac:spMk id="4" creationId="{5E626695-6155-42E8-5C57-402C2C13754C}"/>
          </ac:spMkLst>
        </pc:spChg>
        <pc:spChg chg="mod">
          <ac:chgData name="Barbara Rudd" userId="855c4add65d55158" providerId="LiveId" clId="{F8245D70-B43E-41F6-8260-6D12E03AD88C}" dt="2023-12-08T11:28:56.985" v="1273" actId="6549"/>
          <ac:spMkLst>
            <pc:docMk/>
            <pc:sldMk cId="4252319877" sldId="862"/>
            <ac:spMk id="10" creationId="{E2F42B9B-C798-43BA-8E24-DCABC128683B}"/>
          </ac:spMkLst>
        </pc:spChg>
        <pc:spChg chg="mod">
          <ac:chgData name="Barbara Rudd" userId="855c4add65d55158" providerId="LiveId" clId="{F8245D70-B43E-41F6-8260-6D12E03AD88C}" dt="2023-11-22T20:06:57.800" v="472" actId="1076"/>
          <ac:spMkLst>
            <pc:docMk/>
            <pc:sldMk cId="4252319877" sldId="862"/>
            <ac:spMk id="11" creationId="{A97C3ED5-2E17-4E10-B047-E0D4AF27FAD7}"/>
          </ac:spMkLst>
        </pc:spChg>
      </pc:sldChg>
      <pc:sldChg chg="modSp mod">
        <pc:chgData name="Barbara Rudd" userId="855c4add65d55158" providerId="LiveId" clId="{F8245D70-B43E-41F6-8260-6D12E03AD88C}" dt="2023-12-08T11:31:35.261" v="1278" actId="947"/>
        <pc:sldMkLst>
          <pc:docMk/>
          <pc:sldMk cId="1635052175" sldId="865"/>
        </pc:sldMkLst>
        <pc:spChg chg="mod">
          <ac:chgData name="Barbara Rudd" userId="855c4add65d55158" providerId="LiveId" clId="{F8245D70-B43E-41F6-8260-6D12E03AD88C}" dt="2023-12-08T11:31:18.004" v="1277" actId="947"/>
          <ac:spMkLst>
            <pc:docMk/>
            <pc:sldMk cId="1635052175" sldId="865"/>
            <ac:spMk id="2" creationId="{3141C4A2-4A93-3528-C4D5-FDFBBD3A4A59}"/>
          </ac:spMkLst>
        </pc:spChg>
        <pc:spChg chg="mod">
          <ac:chgData name="Barbara Rudd" userId="855c4add65d55158" providerId="LiveId" clId="{F8245D70-B43E-41F6-8260-6D12E03AD88C}" dt="2023-12-08T11:31:35.261" v="1278" actId="947"/>
          <ac:spMkLst>
            <pc:docMk/>
            <pc:sldMk cId="1635052175" sldId="865"/>
            <ac:spMk id="6" creationId="{D9D668FB-0789-AD53-209A-B39C6242B801}"/>
          </ac:spMkLst>
        </pc:spChg>
        <pc:spChg chg="mod">
          <ac:chgData name="Barbara Rudd" userId="855c4add65d55158" providerId="LiveId" clId="{F8245D70-B43E-41F6-8260-6D12E03AD88C}" dt="2023-11-22T20:11:20.346" v="503" actId="1076"/>
          <ac:spMkLst>
            <pc:docMk/>
            <pc:sldMk cId="1635052175" sldId="865"/>
            <ac:spMk id="8" creationId="{614AF92D-83BA-3B29-61C5-CFEFE0E3EA40}"/>
          </ac:spMkLst>
        </pc:spChg>
        <pc:picChg chg="mod">
          <ac:chgData name="Barbara Rudd" userId="855c4add65d55158" providerId="LiveId" clId="{F8245D70-B43E-41F6-8260-6D12E03AD88C}" dt="2023-11-22T20:13:33.705" v="520" actId="1076"/>
          <ac:picMkLst>
            <pc:docMk/>
            <pc:sldMk cId="1635052175" sldId="865"/>
            <ac:picMk id="4" creationId="{E37B9075-3186-1BAB-957A-C784BBC69C74}"/>
          </ac:picMkLst>
        </pc:picChg>
      </pc:sldChg>
      <pc:sldChg chg="modSp mod">
        <pc:chgData name="Barbara Rudd" userId="855c4add65d55158" providerId="LiveId" clId="{F8245D70-B43E-41F6-8260-6D12E03AD88C}" dt="2023-12-08T11:32:59.847" v="1280" actId="947"/>
        <pc:sldMkLst>
          <pc:docMk/>
          <pc:sldMk cId="3137810345" sldId="866"/>
        </pc:sldMkLst>
        <pc:spChg chg="mod">
          <ac:chgData name="Barbara Rudd" userId="855c4add65d55158" providerId="LiveId" clId="{F8245D70-B43E-41F6-8260-6D12E03AD88C}" dt="2023-12-08T11:32:59.847" v="1280" actId="947"/>
          <ac:spMkLst>
            <pc:docMk/>
            <pc:sldMk cId="3137810345" sldId="866"/>
            <ac:spMk id="3" creationId="{F6E574EF-B2C8-F4DC-DB93-AB87414D272B}"/>
          </ac:spMkLst>
        </pc:spChg>
        <pc:spChg chg="mod">
          <ac:chgData name="Barbara Rudd" userId="855c4add65d55158" providerId="LiveId" clId="{F8245D70-B43E-41F6-8260-6D12E03AD88C}" dt="2023-11-22T20:15:07.186" v="527" actId="1076"/>
          <ac:spMkLst>
            <pc:docMk/>
            <pc:sldMk cId="3137810345" sldId="866"/>
            <ac:spMk id="5" creationId="{321A4A19-66D5-CF12-4B40-DD729CF38484}"/>
          </ac:spMkLst>
        </pc:spChg>
        <pc:picChg chg="mod">
          <ac:chgData name="Barbara Rudd" userId="855c4add65d55158" providerId="LiveId" clId="{F8245D70-B43E-41F6-8260-6D12E03AD88C}" dt="2023-11-22T20:14:17.726" v="521" actId="1076"/>
          <ac:picMkLst>
            <pc:docMk/>
            <pc:sldMk cId="3137810345" sldId="866"/>
            <ac:picMk id="2" creationId="{011E0B72-D516-B67E-E35C-CB0C1D67DC49}"/>
          </ac:picMkLst>
        </pc:picChg>
      </pc:sldChg>
      <pc:sldChg chg="modSp mod">
        <pc:chgData name="Barbara Rudd" userId="855c4add65d55158" providerId="LiveId" clId="{F8245D70-B43E-41F6-8260-6D12E03AD88C}" dt="2023-12-08T11:33:21.596" v="1281" actId="2711"/>
        <pc:sldMkLst>
          <pc:docMk/>
          <pc:sldMk cId="4068156323" sldId="867"/>
        </pc:sldMkLst>
        <pc:spChg chg="mod">
          <ac:chgData name="Barbara Rudd" userId="855c4add65d55158" providerId="LiveId" clId="{F8245D70-B43E-41F6-8260-6D12E03AD88C}" dt="2023-11-22T20:15:40.508" v="529" actId="255"/>
          <ac:spMkLst>
            <pc:docMk/>
            <pc:sldMk cId="4068156323" sldId="867"/>
            <ac:spMk id="2" creationId="{FD504BE9-E543-0E2E-E53F-8E2C6A2B0961}"/>
          </ac:spMkLst>
        </pc:spChg>
        <pc:spChg chg="mod">
          <ac:chgData name="Barbara Rudd" userId="855c4add65d55158" providerId="LiveId" clId="{F8245D70-B43E-41F6-8260-6D12E03AD88C}" dt="2023-11-22T20:18:48.264" v="535" actId="1076"/>
          <ac:spMkLst>
            <pc:docMk/>
            <pc:sldMk cId="4068156323" sldId="867"/>
            <ac:spMk id="11" creationId="{A0ACBE8A-CC7E-3E78-042A-BE85444BADBA}"/>
          </ac:spMkLst>
        </pc:spChg>
        <pc:spChg chg="mod">
          <ac:chgData name="Barbara Rudd" userId="855c4add65d55158" providerId="LiveId" clId="{F8245D70-B43E-41F6-8260-6D12E03AD88C}" dt="2023-12-08T11:33:21.596" v="1281" actId="2711"/>
          <ac:spMkLst>
            <pc:docMk/>
            <pc:sldMk cId="4068156323" sldId="867"/>
            <ac:spMk id="13" creationId="{88E7D2CB-21C0-F643-7291-8D06C3CCDA6E}"/>
          </ac:spMkLst>
        </pc:spChg>
        <pc:picChg chg="mod">
          <ac:chgData name="Barbara Rudd" userId="855c4add65d55158" providerId="LiveId" clId="{F8245D70-B43E-41F6-8260-6D12E03AD88C}" dt="2023-11-22T20:18:29.485" v="534" actId="1076"/>
          <ac:picMkLst>
            <pc:docMk/>
            <pc:sldMk cId="4068156323" sldId="867"/>
            <ac:picMk id="10" creationId="{02CDF718-6037-D774-6C2E-E112C791D219}"/>
          </ac:picMkLst>
        </pc:picChg>
      </pc:sldChg>
      <pc:sldChg chg="addSp delSp modSp mod">
        <pc:chgData name="Barbara Rudd" userId="855c4add65d55158" providerId="LiveId" clId="{F8245D70-B43E-41F6-8260-6D12E03AD88C}" dt="2023-11-22T20:22:26.512" v="563" actId="1076"/>
        <pc:sldMkLst>
          <pc:docMk/>
          <pc:sldMk cId="1417321515" sldId="868"/>
        </pc:sldMkLst>
        <pc:spChg chg="mod">
          <ac:chgData name="Barbara Rudd" userId="855c4add65d55158" providerId="LiveId" clId="{F8245D70-B43E-41F6-8260-6D12E03AD88C}" dt="2023-11-22T20:20:06.392" v="544" actId="1076"/>
          <ac:spMkLst>
            <pc:docMk/>
            <pc:sldMk cId="1417321515" sldId="868"/>
            <ac:spMk id="2" creationId="{74A94190-DA4D-DFD4-F832-8ECF4EB048A7}"/>
          </ac:spMkLst>
        </pc:spChg>
        <pc:spChg chg="mod">
          <ac:chgData name="Barbara Rudd" userId="855c4add65d55158" providerId="LiveId" clId="{F8245D70-B43E-41F6-8260-6D12E03AD88C}" dt="2023-11-22T20:22:16.062" v="562" actId="20577"/>
          <ac:spMkLst>
            <pc:docMk/>
            <pc:sldMk cId="1417321515" sldId="868"/>
            <ac:spMk id="4" creationId="{45B45196-E4AE-A376-CA50-88CC42A90352}"/>
          </ac:spMkLst>
        </pc:spChg>
        <pc:spChg chg="mod">
          <ac:chgData name="Barbara Rudd" userId="855c4add65d55158" providerId="LiveId" clId="{F8245D70-B43E-41F6-8260-6D12E03AD88C}" dt="2023-11-22T20:22:26.512" v="563" actId="1076"/>
          <ac:spMkLst>
            <pc:docMk/>
            <pc:sldMk cId="1417321515" sldId="868"/>
            <ac:spMk id="6" creationId="{92392A79-CD73-D1B8-40B2-6BB61F888EEB}"/>
          </ac:spMkLst>
        </pc:spChg>
        <pc:picChg chg="add del mod">
          <ac:chgData name="Barbara Rudd" userId="855c4add65d55158" providerId="LiveId" clId="{F8245D70-B43E-41F6-8260-6D12E03AD88C}" dt="2023-11-22T20:19:44.629" v="541" actId="1076"/>
          <ac:picMkLst>
            <pc:docMk/>
            <pc:sldMk cId="1417321515" sldId="868"/>
            <ac:picMk id="3074" creationId="{8CDFCB57-0D7E-AD14-69C2-EF4405D6235B}"/>
          </ac:picMkLst>
        </pc:picChg>
      </pc:sldChg>
      <pc:sldChg chg="modSp mod">
        <pc:chgData name="Barbara Rudd" userId="855c4add65d55158" providerId="LiveId" clId="{F8245D70-B43E-41F6-8260-6D12E03AD88C}" dt="2023-12-08T11:34:32.252" v="1284" actId="1076"/>
        <pc:sldMkLst>
          <pc:docMk/>
          <pc:sldMk cId="141410576" sldId="869"/>
        </pc:sldMkLst>
        <pc:spChg chg="mod">
          <ac:chgData name="Barbara Rudd" userId="855c4add65d55158" providerId="LiveId" clId="{F8245D70-B43E-41F6-8260-6D12E03AD88C}" dt="2023-11-22T20:24:14.850" v="570" actId="1076"/>
          <ac:spMkLst>
            <pc:docMk/>
            <pc:sldMk cId="141410576" sldId="869"/>
            <ac:spMk id="2" creationId="{C9453A11-721F-09FD-0229-DA9DF0BD74AD}"/>
          </ac:spMkLst>
        </pc:spChg>
        <pc:spChg chg="mod">
          <ac:chgData name="Barbara Rudd" userId="855c4add65d55158" providerId="LiveId" clId="{F8245D70-B43E-41F6-8260-6D12E03AD88C}" dt="2023-12-08T11:34:32.252" v="1284" actId="1076"/>
          <ac:spMkLst>
            <pc:docMk/>
            <pc:sldMk cId="141410576" sldId="869"/>
            <ac:spMk id="3" creationId="{3E605B5D-0C2D-8A88-CCBC-70E7D7B64F92}"/>
          </ac:spMkLst>
        </pc:spChg>
        <pc:spChg chg="mod">
          <ac:chgData name="Barbara Rudd" userId="855c4add65d55158" providerId="LiveId" clId="{F8245D70-B43E-41F6-8260-6D12E03AD88C}" dt="2023-11-22T20:25:18.354" v="581" actId="1076"/>
          <ac:spMkLst>
            <pc:docMk/>
            <pc:sldMk cId="141410576" sldId="869"/>
            <ac:spMk id="5" creationId="{39B7BC06-7CC7-961F-4B8A-9F8DD2E35A45}"/>
          </ac:spMkLst>
        </pc:spChg>
        <pc:picChg chg="mod">
          <ac:chgData name="Barbara Rudd" userId="855c4add65d55158" providerId="LiveId" clId="{F8245D70-B43E-41F6-8260-6D12E03AD88C}" dt="2023-11-22T20:24:23.342" v="571" actId="1076"/>
          <ac:picMkLst>
            <pc:docMk/>
            <pc:sldMk cId="141410576" sldId="869"/>
            <ac:picMk id="4098" creationId="{55558141-F9C8-04CE-18A7-89FAF106DEA8}"/>
          </ac:picMkLst>
        </pc:picChg>
      </pc:sldChg>
      <pc:sldChg chg="addSp modSp mod">
        <pc:chgData name="Barbara Rudd" userId="855c4add65d55158" providerId="LiveId" clId="{F8245D70-B43E-41F6-8260-6D12E03AD88C}" dt="2023-11-21T14:50:21.830" v="443" actId="14100"/>
        <pc:sldMkLst>
          <pc:docMk/>
          <pc:sldMk cId="3784189630" sldId="870"/>
        </pc:sldMkLst>
        <pc:spChg chg="add mod">
          <ac:chgData name="Barbara Rudd" userId="855c4add65d55158" providerId="LiveId" clId="{F8245D70-B43E-41F6-8260-6D12E03AD88C}" dt="2023-11-21T14:50:07.419" v="441"/>
          <ac:spMkLst>
            <pc:docMk/>
            <pc:sldMk cId="3784189630" sldId="870"/>
            <ac:spMk id="3" creationId="{5AAA96F1-AA81-E3CB-0FA4-3DC75632045D}"/>
          </ac:spMkLst>
        </pc:spChg>
        <pc:spChg chg="mod">
          <ac:chgData name="Barbara Rudd" userId="855c4add65d55158" providerId="LiveId" clId="{F8245D70-B43E-41F6-8260-6D12E03AD88C}" dt="2023-11-21T14:50:21.830" v="443" actId="14100"/>
          <ac:spMkLst>
            <pc:docMk/>
            <pc:sldMk cId="3784189630" sldId="870"/>
            <ac:spMk id="8194" creationId="{00000000-0000-0000-0000-000000000000}"/>
          </ac:spMkLst>
        </pc:spChg>
      </pc:sldChg>
      <pc:sldChg chg="addSp delSp modSp mod modClrScheme chgLayout">
        <pc:chgData name="Barbara Rudd" userId="855c4add65d55158" providerId="LiveId" clId="{F8245D70-B43E-41F6-8260-6D12E03AD88C}" dt="2023-11-21T13:24:49.078" v="246" actId="478"/>
        <pc:sldMkLst>
          <pc:docMk/>
          <pc:sldMk cId="906672775" sldId="871"/>
        </pc:sldMkLst>
        <pc:spChg chg="add del mod ord">
          <ac:chgData name="Barbara Rudd" userId="855c4add65d55158" providerId="LiveId" clId="{F8245D70-B43E-41F6-8260-6D12E03AD88C}" dt="2023-11-21T12:48:36.218" v="154" actId="478"/>
          <ac:spMkLst>
            <pc:docMk/>
            <pc:sldMk cId="906672775" sldId="871"/>
            <ac:spMk id="2" creationId="{6700B066-9555-9CA6-334C-3893E0DDE44D}"/>
          </ac:spMkLst>
        </pc:spChg>
        <pc:spChg chg="mod">
          <ac:chgData name="Barbara Rudd" userId="855c4add65d55158" providerId="LiveId" clId="{F8245D70-B43E-41F6-8260-6D12E03AD88C}" dt="2023-11-21T12:48:14.074" v="150" actId="14100"/>
          <ac:spMkLst>
            <pc:docMk/>
            <pc:sldMk cId="906672775" sldId="871"/>
            <ac:spMk id="3" creationId="{AC331295-7A17-6FE5-AAC3-8A7F7EC06013}"/>
          </ac:spMkLst>
        </pc:spChg>
        <pc:spChg chg="mod">
          <ac:chgData name="Barbara Rudd" userId="855c4add65d55158" providerId="LiveId" clId="{F8245D70-B43E-41F6-8260-6D12E03AD88C}" dt="2023-11-21T12:48:58.431" v="156" actId="20577"/>
          <ac:spMkLst>
            <pc:docMk/>
            <pc:sldMk cId="906672775" sldId="871"/>
            <ac:spMk id="5" creationId="{EBA904B2-2EAB-0898-C76A-09FC578AAECA}"/>
          </ac:spMkLst>
        </pc:spChg>
        <pc:spChg chg="add del mod">
          <ac:chgData name="Barbara Rudd" userId="855c4add65d55158" providerId="LiveId" clId="{F8245D70-B43E-41F6-8260-6D12E03AD88C}" dt="2023-11-21T12:48:31.143" v="153" actId="478"/>
          <ac:spMkLst>
            <pc:docMk/>
            <pc:sldMk cId="906672775" sldId="871"/>
            <ac:spMk id="6" creationId="{615A7294-72FC-95BF-20E2-7B337A87FDCB}"/>
          </ac:spMkLst>
        </pc:spChg>
        <pc:spChg chg="add del mod ord">
          <ac:chgData name="Barbara Rudd" userId="855c4add65d55158" providerId="LiveId" clId="{F8245D70-B43E-41F6-8260-6D12E03AD88C}" dt="2023-11-21T12:48:47.464" v="155" actId="478"/>
          <ac:spMkLst>
            <pc:docMk/>
            <pc:sldMk cId="906672775" sldId="871"/>
            <ac:spMk id="7" creationId="{21402B18-780B-90A2-6A3C-8B70E5F52CB8}"/>
          </ac:spMkLst>
        </pc:spChg>
        <pc:spChg chg="add del mod">
          <ac:chgData name="Barbara Rudd" userId="855c4add65d55158" providerId="LiveId" clId="{F8245D70-B43E-41F6-8260-6D12E03AD88C}" dt="2023-11-21T13:24:49.078" v="246" actId="478"/>
          <ac:spMkLst>
            <pc:docMk/>
            <pc:sldMk cId="906672775" sldId="871"/>
            <ac:spMk id="9" creationId="{979CC2F5-48D3-90BE-809C-F82C51B73E6D}"/>
          </ac:spMkLst>
        </pc:spChg>
        <pc:spChg chg="add del mod ord">
          <ac:chgData name="Barbara Rudd" userId="855c4add65d55158" providerId="LiveId" clId="{F8245D70-B43E-41F6-8260-6D12E03AD88C}" dt="2023-11-21T13:24:37.961" v="244" actId="478"/>
          <ac:spMkLst>
            <pc:docMk/>
            <pc:sldMk cId="906672775" sldId="871"/>
            <ac:spMk id="10" creationId="{16162E03-56FF-EB59-E5BE-7436CDE463D0}"/>
          </ac:spMkLst>
        </pc:spChg>
        <pc:spChg chg="add del mod ord">
          <ac:chgData name="Barbara Rudd" userId="855c4add65d55158" providerId="LiveId" clId="{F8245D70-B43E-41F6-8260-6D12E03AD88C}" dt="2023-11-21T13:24:45.008" v="245" actId="478"/>
          <ac:spMkLst>
            <pc:docMk/>
            <pc:sldMk cId="906672775" sldId="871"/>
            <ac:spMk id="11" creationId="{0E04876A-5D0E-135B-B430-CE57389DF33F}"/>
          </ac:spMkLst>
        </pc:spChg>
      </pc:sldChg>
      <pc:sldChg chg="addSp delSp modSp mod modClrScheme chgLayout">
        <pc:chgData name="Barbara Rudd" userId="855c4add65d55158" providerId="LiveId" clId="{F8245D70-B43E-41F6-8260-6D12E03AD88C}" dt="2023-12-06T14:43:01.143" v="1163" actId="20577"/>
        <pc:sldMkLst>
          <pc:docMk/>
          <pc:sldMk cId="891032144" sldId="872"/>
        </pc:sldMkLst>
        <pc:spChg chg="add del mod ord">
          <ac:chgData name="Barbara Rudd" userId="855c4add65d55158" providerId="LiveId" clId="{F8245D70-B43E-41F6-8260-6D12E03AD88C}" dt="2023-11-21T12:38:52.461" v="103" actId="478"/>
          <ac:spMkLst>
            <pc:docMk/>
            <pc:sldMk cId="891032144" sldId="872"/>
            <ac:spMk id="2" creationId="{F617BF04-015D-D9E1-BA53-CCF2B66AF841}"/>
          </ac:spMkLst>
        </pc:spChg>
        <pc:spChg chg="mod">
          <ac:chgData name="Barbara Rudd" userId="855c4add65d55158" providerId="LiveId" clId="{F8245D70-B43E-41F6-8260-6D12E03AD88C}" dt="2023-11-21T12:45:47.750" v="134" actId="14100"/>
          <ac:spMkLst>
            <pc:docMk/>
            <pc:sldMk cId="891032144" sldId="872"/>
            <ac:spMk id="3" creationId="{52618AD6-A7EE-4EAB-B770-0960CFAEF05E}"/>
          </ac:spMkLst>
        </pc:spChg>
        <pc:spChg chg="mod">
          <ac:chgData name="Barbara Rudd" userId="855c4add65d55158" providerId="LiveId" clId="{F8245D70-B43E-41F6-8260-6D12E03AD88C}" dt="2023-11-21T12:45:57.644" v="136" actId="1076"/>
          <ac:spMkLst>
            <pc:docMk/>
            <pc:sldMk cId="891032144" sldId="872"/>
            <ac:spMk id="5" creationId="{7DC89C0B-DDD2-94A1-672F-10CEBADEAA4F}"/>
          </ac:spMkLst>
        </pc:spChg>
        <pc:spChg chg="mod">
          <ac:chgData name="Barbara Rudd" userId="855c4add65d55158" providerId="LiveId" clId="{F8245D70-B43E-41F6-8260-6D12E03AD88C}" dt="2023-12-06T14:43:01.143" v="1163" actId="20577"/>
          <ac:spMkLst>
            <pc:docMk/>
            <pc:sldMk cId="891032144" sldId="872"/>
            <ac:spMk id="6" creationId="{9402CD82-3358-42A9-D762-B1B90E50839B}"/>
          </ac:spMkLst>
        </pc:spChg>
        <pc:spChg chg="add del mod ord">
          <ac:chgData name="Barbara Rudd" userId="855c4add65d55158" providerId="LiveId" clId="{F8245D70-B43E-41F6-8260-6D12E03AD88C}" dt="2023-11-21T12:38:49.348" v="102" actId="478"/>
          <ac:spMkLst>
            <pc:docMk/>
            <pc:sldMk cId="891032144" sldId="872"/>
            <ac:spMk id="7" creationId="{DBF44377-6FE0-E9D9-B98F-09C28023130B}"/>
          </ac:spMkLst>
        </pc:spChg>
        <pc:spChg chg="add del mod">
          <ac:chgData name="Barbara Rudd" userId="855c4add65d55158" providerId="LiveId" clId="{F8245D70-B43E-41F6-8260-6D12E03AD88C}" dt="2023-11-21T13:24:00.026" v="238" actId="478"/>
          <ac:spMkLst>
            <pc:docMk/>
            <pc:sldMk cId="891032144" sldId="872"/>
            <ac:spMk id="8" creationId="{E1B2F5B1-4F5C-44A0-8BAE-989812FABCFF}"/>
          </ac:spMkLst>
        </pc:spChg>
        <pc:spChg chg="add del mod ord">
          <ac:chgData name="Barbara Rudd" userId="855c4add65d55158" providerId="LiveId" clId="{F8245D70-B43E-41F6-8260-6D12E03AD88C}" dt="2023-11-21T13:24:03.201" v="239" actId="478"/>
          <ac:spMkLst>
            <pc:docMk/>
            <pc:sldMk cId="891032144" sldId="872"/>
            <ac:spMk id="9" creationId="{646171D2-E0C7-65A6-06BF-0A934FA3DAC8}"/>
          </ac:spMkLst>
        </pc:spChg>
        <pc:spChg chg="add del mod ord">
          <ac:chgData name="Barbara Rudd" userId="855c4add65d55158" providerId="LiveId" clId="{F8245D70-B43E-41F6-8260-6D12E03AD88C}" dt="2023-11-21T13:24:22.200" v="242" actId="478"/>
          <ac:spMkLst>
            <pc:docMk/>
            <pc:sldMk cId="891032144" sldId="872"/>
            <ac:spMk id="10" creationId="{9C582A4D-6B20-A78F-B953-050684630B27}"/>
          </ac:spMkLst>
        </pc:spChg>
        <pc:picChg chg="add del">
          <ac:chgData name="Barbara Rudd" userId="855c4add65d55158" providerId="LiveId" clId="{F8245D70-B43E-41F6-8260-6D12E03AD88C}" dt="2023-11-21T13:24:12.468" v="241" actId="478"/>
          <ac:picMkLst>
            <pc:docMk/>
            <pc:sldMk cId="891032144" sldId="872"/>
            <ac:picMk id="4" creationId="{D7F18322-D7F8-100C-A88A-EA7625F4653D}"/>
          </ac:picMkLst>
        </pc:picChg>
      </pc:sldChg>
      <pc:sldChg chg="addSp modSp mod">
        <pc:chgData name="Barbara Rudd" userId="855c4add65d55158" providerId="LiveId" clId="{F8245D70-B43E-41F6-8260-6D12E03AD88C}" dt="2023-11-21T13:29:40.805" v="274" actId="1076"/>
        <pc:sldMkLst>
          <pc:docMk/>
          <pc:sldMk cId="1331645978" sldId="873"/>
        </pc:sldMkLst>
        <pc:spChg chg="add mod">
          <ac:chgData name="Barbara Rudd" userId="855c4add65d55158" providerId="LiveId" clId="{F8245D70-B43E-41F6-8260-6D12E03AD88C}" dt="2023-11-21T13:23:35.130" v="236" actId="1076"/>
          <ac:spMkLst>
            <pc:docMk/>
            <pc:sldMk cId="1331645978" sldId="873"/>
            <ac:spMk id="3" creationId="{AB26E034-6B8C-1672-6BA8-825BEB857603}"/>
          </ac:spMkLst>
        </pc:spChg>
        <pc:spChg chg="mod">
          <ac:chgData name="Barbara Rudd" userId="855c4add65d55158" providerId="LiveId" clId="{F8245D70-B43E-41F6-8260-6D12E03AD88C}" dt="2023-11-21T12:45:29.720" v="133" actId="207"/>
          <ac:spMkLst>
            <pc:docMk/>
            <pc:sldMk cId="1331645978" sldId="873"/>
            <ac:spMk id="4" creationId="{EE1F74CD-9F89-29D6-685D-6AA205D1EB10}"/>
          </ac:spMkLst>
        </pc:spChg>
        <pc:spChg chg="mod">
          <ac:chgData name="Barbara Rudd" userId="855c4add65d55158" providerId="LiveId" clId="{F8245D70-B43E-41F6-8260-6D12E03AD88C}" dt="2023-11-21T13:29:40.805" v="274" actId="1076"/>
          <ac:spMkLst>
            <pc:docMk/>
            <pc:sldMk cId="1331645978" sldId="873"/>
            <ac:spMk id="6" creationId="{87DA813B-55AA-468E-426C-C2226EAD58B7}"/>
          </ac:spMkLst>
        </pc:spChg>
      </pc:sldChg>
      <pc:sldChg chg="addSp delSp modSp mod modClrScheme chgLayout">
        <pc:chgData name="Barbara Rudd" userId="855c4add65d55158" providerId="LiveId" clId="{F8245D70-B43E-41F6-8260-6D12E03AD88C}" dt="2023-12-08T11:44:25.904" v="1315" actId="20577"/>
        <pc:sldMkLst>
          <pc:docMk/>
          <pc:sldMk cId="3909026934" sldId="876"/>
        </pc:sldMkLst>
        <pc:spChg chg="add del mod ord">
          <ac:chgData name="Barbara Rudd" userId="855c4add65d55158" providerId="LiveId" clId="{F8245D70-B43E-41F6-8260-6D12E03AD88C}" dt="2023-11-22T20:49:54.094" v="689" actId="700"/>
          <ac:spMkLst>
            <pc:docMk/>
            <pc:sldMk cId="3909026934" sldId="876"/>
            <ac:spMk id="2" creationId="{12A6774F-52CF-E0A8-0173-1DEF9C7CC12C}"/>
          </ac:spMkLst>
        </pc:spChg>
        <pc:spChg chg="mod">
          <ac:chgData name="Barbara Rudd" userId="855c4add65d55158" providerId="LiveId" clId="{F8245D70-B43E-41F6-8260-6D12E03AD88C}" dt="2023-11-22T20:50:24.892" v="694" actId="1076"/>
          <ac:spMkLst>
            <pc:docMk/>
            <pc:sldMk cId="3909026934" sldId="876"/>
            <ac:spMk id="3" creationId="{6A9D8F73-19D4-7B9A-FEBA-A2F6CBBEC082}"/>
          </ac:spMkLst>
        </pc:spChg>
        <pc:spChg chg="add del mod ord">
          <ac:chgData name="Barbara Rudd" userId="855c4add65d55158" providerId="LiveId" clId="{F8245D70-B43E-41F6-8260-6D12E03AD88C}" dt="2023-11-22T20:49:54.094" v="689" actId="700"/>
          <ac:spMkLst>
            <pc:docMk/>
            <pc:sldMk cId="3909026934" sldId="876"/>
            <ac:spMk id="5" creationId="{BD3535D0-5B51-F8C1-F701-E6B912F6E465}"/>
          </ac:spMkLst>
        </pc:spChg>
        <pc:spChg chg="mod">
          <ac:chgData name="Barbara Rudd" userId="855c4add65d55158" providerId="LiveId" clId="{F8245D70-B43E-41F6-8260-6D12E03AD88C}" dt="2023-11-22T20:51:20.453" v="704" actId="1076"/>
          <ac:spMkLst>
            <pc:docMk/>
            <pc:sldMk cId="3909026934" sldId="876"/>
            <ac:spMk id="6" creationId="{DE719ACD-461E-A5E1-41C4-DA0AA2B8E923}"/>
          </ac:spMkLst>
        </pc:spChg>
        <pc:spChg chg="add del mod ord">
          <ac:chgData name="Barbara Rudd" userId="855c4add65d55158" providerId="LiveId" clId="{F8245D70-B43E-41F6-8260-6D12E03AD88C}" dt="2023-11-22T20:50:01.666" v="691" actId="478"/>
          <ac:spMkLst>
            <pc:docMk/>
            <pc:sldMk cId="3909026934" sldId="876"/>
            <ac:spMk id="7" creationId="{1652425C-DC1E-2292-C3D9-7217B4A3C9F6}"/>
          </ac:spMkLst>
        </pc:spChg>
        <pc:spChg chg="mod">
          <ac:chgData name="Barbara Rudd" userId="855c4add65d55158" providerId="LiveId" clId="{F8245D70-B43E-41F6-8260-6D12E03AD88C}" dt="2023-12-08T11:44:25.904" v="1315" actId="20577"/>
          <ac:spMkLst>
            <pc:docMk/>
            <pc:sldMk cId="3909026934" sldId="876"/>
            <ac:spMk id="8" creationId="{0191CE1D-6B48-82A2-220C-5F0643DF8C31}"/>
          </ac:spMkLst>
        </pc:spChg>
        <pc:spChg chg="add del mod ord">
          <ac:chgData name="Barbara Rudd" userId="855c4add65d55158" providerId="LiveId" clId="{F8245D70-B43E-41F6-8260-6D12E03AD88C}" dt="2023-11-22T20:49:58.364" v="690" actId="478"/>
          <ac:spMkLst>
            <pc:docMk/>
            <pc:sldMk cId="3909026934" sldId="876"/>
            <ac:spMk id="9" creationId="{F43AFFCD-2FC7-143A-4472-ECFE4B929166}"/>
          </ac:spMkLst>
        </pc:spChg>
        <pc:picChg chg="mod">
          <ac:chgData name="Barbara Rudd" userId="855c4add65d55158" providerId="LiveId" clId="{F8245D70-B43E-41F6-8260-6D12E03AD88C}" dt="2023-11-22T20:50:34.164" v="696" actId="1076"/>
          <ac:picMkLst>
            <pc:docMk/>
            <pc:sldMk cId="3909026934" sldId="876"/>
            <ac:picMk id="4" creationId="{4F1AD1FE-1F6E-019E-8F5A-96E5782E5052}"/>
          </ac:picMkLst>
        </pc:picChg>
      </pc:sldChg>
      <pc:sldChg chg="addSp delSp modSp mod modClrScheme chgLayout">
        <pc:chgData name="Barbara Rudd" userId="855c4add65d55158" providerId="LiveId" clId="{F8245D70-B43E-41F6-8260-6D12E03AD88C}" dt="2023-11-22T21:27:10.134" v="858" actId="1076"/>
        <pc:sldMkLst>
          <pc:docMk/>
          <pc:sldMk cId="2570602124" sldId="877"/>
        </pc:sldMkLst>
        <pc:spChg chg="mod">
          <ac:chgData name="Barbara Rudd" userId="855c4add65d55158" providerId="LiveId" clId="{F8245D70-B43E-41F6-8260-6D12E03AD88C}" dt="2023-11-22T21:26:04.673" v="848" actId="14100"/>
          <ac:spMkLst>
            <pc:docMk/>
            <pc:sldMk cId="2570602124" sldId="877"/>
            <ac:spMk id="2" creationId="{9BECFDC1-06E3-EFE0-823A-5462C42A7614}"/>
          </ac:spMkLst>
        </pc:spChg>
        <pc:spChg chg="mod">
          <ac:chgData name="Barbara Rudd" userId="855c4add65d55158" providerId="LiveId" clId="{F8245D70-B43E-41F6-8260-6D12E03AD88C}" dt="2023-11-22T21:26:36.178" v="852" actId="1076"/>
          <ac:spMkLst>
            <pc:docMk/>
            <pc:sldMk cId="2570602124" sldId="877"/>
            <ac:spMk id="3" creationId="{C9A01F5E-0E13-B60B-CB17-6343D26768BB}"/>
          </ac:spMkLst>
        </pc:spChg>
        <pc:spChg chg="add del mod ord">
          <ac:chgData name="Barbara Rudd" userId="855c4add65d55158" providerId="LiveId" clId="{F8245D70-B43E-41F6-8260-6D12E03AD88C}" dt="2023-11-22T21:25:27.319" v="842" actId="700"/>
          <ac:spMkLst>
            <pc:docMk/>
            <pc:sldMk cId="2570602124" sldId="877"/>
            <ac:spMk id="4" creationId="{08427881-EF1A-7326-4068-459EAB2D9D46}"/>
          </ac:spMkLst>
        </pc:spChg>
        <pc:spChg chg="mod">
          <ac:chgData name="Barbara Rudd" userId="855c4add65d55158" providerId="LiveId" clId="{F8245D70-B43E-41F6-8260-6D12E03AD88C}" dt="2023-11-22T21:27:10.134" v="858" actId="1076"/>
          <ac:spMkLst>
            <pc:docMk/>
            <pc:sldMk cId="2570602124" sldId="877"/>
            <ac:spMk id="5" creationId="{0517EA4B-3A31-AB14-F35E-DA58F79276B7}"/>
          </ac:spMkLst>
        </pc:spChg>
        <pc:spChg chg="add del mod ord">
          <ac:chgData name="Barbara Rudd" userId="855c4add65d55158" providerId="LiveId" clId="{F8245D70-B43E-41F6-8260-6D12E03AD88C}" dt="2023-11-22T21:25:27.319" v="842" actId="700"/>
          <ac:spMkLst>
            <pc:docMk/>
            <pc:sldMk cId="2570602124" sldId="877"/>
            <ac:spMk id="6" creationId="{FF035D2E-83F5-62FF-4890-6757D7FC8A7E}"/>
          </ac:spMkLst>
        </pc:spChg>
        <pc:spChg chg="add del mod ord">
          <ac:chgData name="Barbara Rudd" userId="855c4add65d55158" providerId="LiveId" clId="{F8245D70-B43E-41F6-8260-6D12E03AD88C}" dt="2023-11-22T21:25:32.750" v="843" actId="478"/>
          <ac:spMkLst>
            <pc:docMk/>
            <pc:sldMk cId="2570602124" sldId="877"/>
            <ac:spMk id="7" creationId="{3E18F4CB-F190-6235-B808-F6947B289AAE}"/>
          </ac:spMkLst>
        </pc:spChg>
        <pc:spChg chg="add del mod ord">
          <ac:chgData name="Barbara Rudd" userId="855c4add65d55158" providerId="LiveId" clId="{F8245D70-B43E-41F6-8260-6D12E03AD88C}" dt="2023-11-22T21:25:35.859" v="844" actId="478"/>
          <ac:spMkLst>
            <pc:docMk/>
            <pc:sldMk cId="2570602124" sldId="877"/>
            <ac:spMk id="8" creationId="{3E13B564-E086-E994-52CE-BAA801AC7344}"/>
          </ac:spMkLst>
        </pc:spChg>
      </pc:sldChg>
      <pc:sldChg chg="modSp mod">
        <pc:chgData name="Barbara Rudd" userId="855c4add65d55158" providerId="LiveId" clId="{F8245D70-B43E-41F6-8260-6D12E03AD88C}" dt="2023-12-08T11:44:03.758" v="1313" actId="20577"/>
        <pc:sldMkLst>
          <pc:docMk/>
          <pc:sldMk cId="76222004" sldId="885"/>
        </pc:sldMkLst>
        <pc:spChg chg="mod">
          <ac:chgData name="Barbara Rudd" userId="855c4add65d55158" providerId="LiveId" clId="{F8245D70-B43E-41F6-8260-6D12E03AD88C}" dt="2023-12-08T11:43:19.164" v="1295" actId="1076"/>
          <ac:spMkLst>
            <pc:docMk/>
            <pc:sldMk cId="76222004" sldId="885"/>
            <ac:spMk id="2" creationId="{A07A6EC6-30A3-4B8F-AAA0-54C30D76D27E}"/>
          </ac:spMkLst>
        </pc:spChg>
        <pc:spChg chg="mod">
          <ac:chgData name="Barbara Rudd" userId="855c4add65d55158" providerId="LiveId" clId="{F8245D70-B43E-41F6-8260-6D12E03AD88C}" dt="2023-12-08T11:44:03.758" v="1313" actId="20577"/>
          <ac:spMkLst>
            <pc:docMk/>
            <pc:sldMk cId="76222004" sldId="885"/>
            <ac:spMk id="3" creationId="{73997A55-B9A8-D76D-C6C1-C65BB9E8CB20}"/>
          </ac:spMkLst>
        </pc:spChg>
        <pc:spChg chg="mod">
          <ac:chgData name="Barbara Rudd" userId="855c4add65d55158" providerId="LiveId" clId="{F8245D70-B43E-41F6-8260-6D12E03AD88C}" dt="2023-11-22T20:49:08.876" v="687" actId="1076"/>
          <ac:spMkLst>
            <pc:docMk/>
            <pc:sldMk cId="76222004" sldId="885"/>
            <ac:spMk id="11" creationId="{24E30D07-DD67-4228-878F-CD3CD67B67AD}"/>
          </ac:spMkLst>
        </pc:spChg>
        <pc:picChg chg="mod">
          <ac:chgData name="Barbara Rudd" userId="855c4add65d55158" providerId="LiveId" clId="{F8245D70-B43E-41F6-8260-6D12E03AD88C}" dt="2023-11-22T20:48:38.314" v="680" actId="14100"/>
          <ac:picMkLst>
            <pc:docMk/>
            <pc:sldMk cId="76222004" sldId="885"/>
            <ac:picMk id="1030" creationId="{31818993-4DC7-4E48-B28F-CE181C712B50}"/>
          </ac:picMkLst>
        </pc:picChg>
      </pc:sldChg>
      <pc:sldChg chg="modSp mod">
        <pc:chgData name="Barbara Rudd" userId="855c4add65d55158" providerId="LiveId" clId="{F8245D70-B43E-41F6-8260-6D12E03AD88C}" dt="2023-12-06T14:47:25.949" v="1168" actId="20577"/>
        <pc:sldMkLst>
          <pc:docMk/>
          <pc:sldMk cId="3186727988" sldId="886"/>
        </pc:sldMkLst>
        <pc:spChg chg="mod">
          <ac:chgData name="Barbara Rudd" userId="855c4add65d55158" providerId="LiveId" clId="{F8245D70-B43E-41F6-8260-6D12E03AD88C}" dt="2023-11-21T12:58:23.720" v="208" actId="1076"/>
          <ac:spMkLst>
            <pc:docMk/>
            <pc:sldMk cId="3186727988" sldId="886"/>
            <ac:spMk id="2" creationId="{E481C176-87E4-FD61-4EDE-5F29C4FB8B70}"/>
          </ac:spMkLst>
        </pc:spChg>
        <pc:spChg chg="mod">
          <ac:chgData name="Barbara Rudd" userId="855c4add65d55158" providerId="LiveId" clId="{F8245D70-B43E-41F6-8260-6D12E03AD88C}" dt="2023-12-06T14:47:25.949" v="1168" actId="20577"/>
          <ac:spMkLst>
            <pc:docMk/>
            <pc:sldMk cId="3186727988" sldId="886"/>
            <ac:spMk id="5" creationId="{24AA9BFB-4204-6EBA-8DAE-91ECCA0156ED}"/>
          </ac:spMkLst>
        </pc:spChg>
        <pc:spChg chg="mod">
          <ac:chgData name="Barbara Rudd" userId="855c4add65d55158" providerId="LiveId" clId="{F8245D70-B43E-41F6-8260-6D12E03AD88C}" dt="2023-11-21T13:27:20.201" v="260" actId="14100"/>
          <ac:spMkLst>
            <pc:docMk/>
            <pc:sldMk cId="3186727988" sldId="886"/>
            <ac:spMk id="7" creationId="{A0D35DF9-317D-DA28-5867-36975B30E8A3}"/>
          </ac:spMkLst>
        </pc:spChg>
      </pc:sldChg>
      <pc:sldChg chg="modSp mod">
        <pc:chgData name="Barbara Rudd" userId="855c4add65d55158" providerId="LiveId" clId="{F8245D70-B43E-41F6-8260-6D12E03AD88C}" dt="2023-12-06T14:49:38.355" v="1185" actId="1076"/>
        <pc:sldMkLst>
          <pc:docMk/>
          <pc:sldMk cId="184325672" sldId="888"/>
        </pc:sldMkLst>
        <pc:spChg chg="mod">
          <ac:chgData name="Barbara Rudd" userId="855c4add65d55158" providerId="LiveId" clId="{F8245D70-B43E-41F6-8260-6D12E03AD88C}" dt="2023-12-06T14:49:38.355" v="1185" actId="1076"/>
          <ac:spMkLst>
            <pc:docMk/>
            <pc:sldMk cId="184325672" sldId="888"/>
            <ac:spMk id="2" creationId="{5EE870B1-F281-38CC-F3B3-7E02541C9F0C}"/>
          </ac:spMkLst>
        </pc:spChg>
        <pc:spChg chg="mod">
          <ac:chgData name="Barbara Rudd" userId="855c4add65d55158" providerId="LiveId" clId="{F8245D70-B43E-41F6-8260-6D12E03AD88C}" dt="2023-11-21T13:28:54.866" v="269" actId="1076"/>
          <ac:spMkLst>
            <pc:docMk/>
            <pc:sldMk cId="184325672" sldId="888"/>
            <ac:spMk id="5" creationId="{0A47B89B-129B-F59E-75C0-AE682E0AED78}"/>
          </ac:spMkLst>
        </pc:spChg>
        <pc:spChg chg="mod">
          <ac:chgData name="Barbara Rudd" userId="855c4add65d55158" providerId="LiveId" clId="{F8245D70-B43E-41F6-8260-6D12E03AD88C}" dt="2023-11-21T13:28:58.649" v="270" actId="1076"/>
          <ac:spMkLst>
            <pc:docMk/>
            <pc:sldMk cId="184325672" sldId="888"/>
            <ac:spMk id="7" creationId="{718624C6-1304-C302-FFC3-882D212C840A}"/>
          </ac:spMkLst>
        </pc:spChg>
      </pc:sldChg>
      <pc:sldChg chg="addSp modSp mod">
        <pc:chgData name="Barbara Rudd" userId="855c4add65d55158" providerId="LiveId" clId="{F8245D70-B43E-41F6-8260-6D12E03AD88C}" dt="2023-11-21T13:29:57.037" v="275"/>
        <pc:sldMkLst>
          <pc:docMk/>
          <pc:sldMk cId="2625140446" sldId="889"/>
        </pc:sldMkLst>
        <pc:spChg chg="mod">
          <ac:chgData name="Barbara Rudd" userId="855c4add65d55158" providerId="LiveId" clId="{F8245D70-B43E-41F6-8260-6D12E03AD88C}" dt="2023-11-21T13:29:17.671" v="272" actId="1076"/>
          <ac:spMkLst>
            <pc:docMk/>
            <pc:sldMk cId="2625140446" sldId="889"/>
            <ac:spMk id="3" creationId="{F8A784A7-6527-6359-5B5C-5517FB3F9813}"/>
          </ac:spMkLst>
        </pc:spChg>
        <pc:spChg chg="add mod">
          <ac:chgData name="Barbara Rudd" userId="855c4add65d55158" providerId="LiveId" clId="{F8245D70-B43E-41F6-8260-6D12E03AD88C}" dt="2023-11-21T13:29:57.037" v="275"/>
          <ac:spMkLst>
            <pc:docMk/>
            <pc:sldMk cId="2625140446" sldId="889"/>
            <ac:spMk id="4" creationId="{C28ABE05-F2A3-A122-8D4F-DBF47AF7CEB3}"/>
          </ac:spMkLst>
        </pc:spChg>
      </pc:sldChg>
      <pc:sldChg chg="modSp mod">
        <pc:chgData name="Barbara Rudd" userId="855c4add65d55158" providerId="LiveId" clId="{F8245D70-B43E-41F6-8260-6D12E03AD88C}" dt="2023-11-21T13:36:04.092" v="312" actId="20577"/>
        <pc:sldMkLst>
          <pc:docMk/>
          <pc:sldMk cId="802837091" sldId="890"/>
        </pc:sldMkLst>
        <pc:spChg chg="mod">
          <ac:chgData name="Barbara Rudd" userId="855c4add65d55158" providerId="LiveId" clId="{F8245D70-B43E-41F6-8260-6D12E03AD88C}" dt="2023-11-21T13:35:38.258" v="309" actId="255"/>
          <ac:spMkLst>
            <pc:docMk/>
            <pc:sldMk cId="802837091" sldId="890"/>
            <ac:spMk id="2" creationId="{BAB66D7B-F450-DF67-0F71-D63BDFDB8AD0}"/>
          </ac:spMkLst>
        </pc:spChg>
        <pc:spChg chg="mod">
          <ac:chgData name="Barbara Rudd" userId="855c4add65d55158" providerId="LiveId" clId="{F8245D70-B43E-41F6-8260-6D12E03AD88C}" dt="2023-11-21T13:36:04.092" v="312" actId="20577"/>
          <ac:spMkLst>
            <pc:docMk/>
            <pc:sldMk cId="802837091" sldId="890"/>
            <ac:spMk id="3" creationId="{9900D6FC-9F90-37A6-87D0-D2668166D6CC}"/>
          </ac:spMkLst>
        </pc:spChg>
        <pc:spChg chg="mod">
          <ac:chgData name="Barbara Rudd" userId="855c4add65d55158" providerId="LiveId" clId="{F8245D70-B43E-41F6-8260-6D12E03AD88C}" dt="2023-11-21T13:35:51.804" v="310" actId="1076"/>
          <ac:spMkLst>
            <pc:docMk/>
            <pc:sldMk cId="802837091" sldId="890"/>
            <ac:spMk id="5" creationId="{830AB3F6-F44B-C363-50EA-E7715F636316}"/>
          </ac:spMkLst>
        </pc:spChg>
      </pc:sldChg>
      <pc:sldChg chg="modSp mod">
        <pc:chgData name="Barbara Rudd" userId="855c4add65d55158" providerId="LiveId" clId="{F8245D70-B43E-41F6-8260-6D12E03AD88C}" dt="2023-11-21T13:31:49.505" v="291" actId="1076"/>
        <pc:sldMkLst>
          <pc:docMk/>
          <pc:sldMk cId="1429371813" sldId="891"/>
        </pc:sldMkLst>
        <pc:spChg chg="mod">
          <ac:chgData name="Barbara Rudd" userId="855c4add65d55158" providerId="LiveId" clId="{F8245D70-B43E-41F6-8260-6D12E03AD88C}" dt="2023-11-21T13:31:49.505" v="291" actId="1076"/>
          <ac:spMkLst>
            <pc:docMk/>
            <pc:sldMk cId="1429371813" sldId="891"/>
            <ac:spMk id="2" creationId="{45B23C5B-73D7-FCA4-AE6E-0B77F451A12A}"/>
          </ac:spMkLst>
        </pc:spChg>
        <pc:spChg chg="mod">
          <ac:chgData name="Barbara Rudd" userId="855c4add65d55158" providerId="LiveId" clId="{F8245D70-B43E-41F6-8260-6D12E03AD88C}" dt="2023-11-21T13:31:03.822" v="284" actId="1076"/>
          <ac:spMkLst>
            <pc:docMk/>
            <pc:sldMk cId="1429371813" sldId="891"/>
            <ac:spMk id="5" creationId="{1E5470E5-3A29-6520-ECBD-11BEE2628825}"/>
          </ac:spMkLst>
        </pc:spChg>
        <pc:picChg chg="mod">
          <ac:chgData name="Barbara Rudd" userId="855c4add65d55158" providerId="LiveId" clId="{F8245D70-B43E-41F6-8260-6D12E03AD88C}" dt="2023-11-21T13:31:17.378" v="286" actId="14100"/>
          <ac:picMkLst>
            <pc:docMk/>
            <pc:sldMk cId="1429371813" sldId="891"/>
            <ac:picMk id="1028" creationId="{682A8EF5-0C8B-DAA7-75CE-EE4EA5E32C0F}"/>
          </ac:picMkLst>
        </pc:picChg>
      </pc:sldChg>
      <pc:sldChg chg="modSp mod">
        <pc:chgData name="Barbara Rudd" userId="855c4add65d55158" providerId="LiveId" clId="{F8245D70-B43E-41F6-8260-6D12E03AD88C}" dt="2023-12-06T14:57:34.494" v="1196" actId="1076"/>
        <pc:sldMkLst>
          <pc:docMk/>
          <pc:sldMk cId="3822438637" sldId="892"/>
        </pc:sldMkLst>
        <pc:spChg chg="mod">
          <ac:chgData name="Barbara Rudd" userId="855c4add65d55158" providerId="LiveId" clId="{F8245D70-B43E-41F6-8260-6D12E03AD88C}" dt="2023-12-06T14:57:34.494" v="1196" actId="1076"/>
          <ac:spMkLst>
            <pc:docMk/>
            <pc:sldMk cId="3822438637" sldId="892"/>
            <ac:spMk id="2" creationId="{24EF4E1B-633E-E522-99CA-4A0B52E54E76}"/>
          </ac:spMkLst>
        </pc:spChg>
        <pc:spChg chg="mod">
          <ac:chgData name="Barbara Rudd" userId="855c4add65d55158" providerId="LiveId" clId="{F8245D70-B43E-41F6-8260-6D12E03AD88C}" dt="2023-12-06T14:54:40.562" v="1194" actId="1076"/>
          <ac:spMkLst>
            <pc:docMk/>
            <pc:sldMk cId="3822438637" sldId="892"/>
            <ac:spMk id="4" creationId="{C2420E3C-8A95-3265-4219-6B36F0C58A2F}"/>
          </ac:spMkLst>
        </pc:spChg>
        <pc:spChg chg="mod">
          <ac:chgData name="Barbara Rudd" userId="855c4add65d55158" providerId="LiveId" clId="{F8245D70-B43E-41F6-8260-6D12E03AD88C}" dt="2023-12-06T14:54:28.116" v="1192" actId="255"/>
          <ac:spMkLst>
            <pc:docMk/>
            <pc:sldMk cId="3822438637" sldId="892"/>
            <ac:spMk id="5" creationId="{38B767B3-A757-15D4-C002-47A50D593E7D}"/>
          </ac:spMkLst>
        </pc:spChg>
        <pc:picChg chg="mod">
          <ac:chgData name="Barbara Rudd" userId="855c4add65d55158" providerId="LiveId" clId="{F8245D70-B43E-41F6-8260-6D12E03AD88C}" dt="2023-12-06T14:54:35.713" v="1193" actId="1076"/>
          <ac:picMkLst>
            <pc:docMk/>
            <pc:sldMk cId="3822438637" sldId="892"/>
            <ac:picMk id="4098" creationId="{9621681F-637A-256F-C33D-33CF401681CC}"/>
          </ac:picMkLst>
        </pc:picChg>
      </pc:sldChg>
      <pc:sldChg chg="modSp mod">
        <pc:chgData name="Barbara Rudd" userId="855c4add65d55158" providerId="LiveId" clId="{F8245D70-B43E-41F6-8260-6D12E03AD88C}" dt="2023-12-15T12:12:39.714" v="1395" actId="1076"/>
        <pc:sldMkLst>
          <pc:docMk/>
          <pc:sldMk cId="2321075196" sldId="893"/>
        </pc:sldMkLst>
        <pc:spChg chg="mod">
          <ac:chgData name="Barbara Rudd" userId="855c4add65d55158" providerId="LiveId" clId="{F8245D70-B43E-41F6-8260-6D12E03AD88C}" dt="2023-12-08T11:29:29.065" v="1276" actId="14100"/>
          <ac:spMkLst>
            <pc:docMk/>
            <pc:sldMk cId="2321075196" sldId="893"/>
            <ac:spMk id="2" creationId="{C666CB61-0023-4623-FD39-85B00063A37D}"/>
          </ac:spMkLst>
        </pc:spChg>
        <pc:spChg chg="mod">
          <ac:chgData name="Barbara Rudd" userId="855c4add65d55158" providerId="LiveId" clId="{F8245D70-B43E-41F6-8260-6D12E03AD88C}" dt="2023-11-22T20:09:36.589" v="490" actId="20577"/>
          <ac:spMkLst>
            <pc:docMk/>
            <pc:sldMk cId="2321075196" sldId="893"/>
            <ac:spMk id="3" creationId="{07A23AEE-7217-3376-206F-DE75FB1B8194}"/>
          </ac:spMkLst>
        </pc:spChg>
        <pc:spChg chg="mod">
          <ac:chgData name="Barbara Rudd" userId="855c4add65d55158" providerId="LiveId" clId="{F8245D70-B43E-41F6-8260-6D12E03AD88C}" dt="2023-12-15T12:12:39.714" v="1395" actId="1076"/>
          <ac:spMkLst>
            <pc:docMk/>
            <pc:sldMk cId="2321075196" sldId="893"/>
            <ac:spMk id="5" creationId="{7E277EFA-9DEF-BCE3-C473-D9F7080DD6B8}"/>
          </ac:spMkLst>
        </pc:spChg>
        <pc:picChg chg="mod">
          <ac:chgData name="Barbara Rudd" userId="855c4add65d55158" providerId="LiveId" clId="{F8245D70-B43E-41F6-8260-6D12E03AD88C}" dt="2023-11-22T20:08:22.162" v="478" actId="14100"/>
          <ac:picMkLst>
            <pc:docMk/>
            <pc:sldMk cId="2321075196" sldId="893"/>
            <ac:picMk id="2050" creationId="{3ACF1FB5-1FBB-0235-E445-D414AFDDDCC1}"/>
          </ac:picMkLst>
        </pc:picChg>
      </pc:sldChg>
      <pc:sldChg chg="modSp mod">
        <pc:chgData name="Barbara Rudd" userId="855c4add65d55158" providerId="LiveId" clId="{F8245D70-B43E-41F6-8260-6D12E03AD88C}" dt="2023-11-22T20:03:53.547" v="458" actId="14100"/>
        <pc:sldMkLst>
          <pc:docMk/>
          <pc:sldMk cId="1951814234" sldId="894"/>
        </pc:sldMkLst>
        <pc:spChg chg="mod">
          <ac:chgData name="Barbara Rudd" userId="855c4add65d55158" providerId="LiveId" clId="{F8245D70-B43E-41F6-8260-6D12E03AD88C}" dt="2023-11-22T20:02:01.866" v="446" actId="255"/>
          <ac:spMkLst>
            <pc:docMk/>
            <pc:sldMk cId="1951814234" sldId="894"/>
            <ac:spMk id="2" creationId="{2A40F3C6-6C25-B058-3703-A12019D261E9}"/>
          </ac:spMkLst>
        </pc:spChg>
        <pc:spChg chg="mod">
          <ac:chgData name="Barbara Rudd" userId="855c4add65d55158" providerId="LiveId" clId="{F8245D70-B43E-41F6-8260-6D12E03AD88C}" dt="2023-11-22T20:03:53.547" v="458" actId="14100"/>
          <ac:spMkLst>
            <pc:docMk/>
            <pc:sldMk cId="1951814234" sldId="894"/>
            <ac:spMk id="5" creationId="{90E345E3-B2E9-DFF4-EB47-48ED0535D995}"/>
          </ac:spMkLst>
        </pc:spChg>
        <pc:spChg chg="mod">
          <ac:chgData name="Barbara Rudd" userId="855c4add65d55158" providerId="LiveId" clId="{F8245D70-B43E-41F6-8260-6D12E03AD88C}" dt="2023-11-22T20:03:40.406" v="457" actId="14100"/>
          <ac:spMkLst>
            <pc:docMk/>
            <pc:sldMk cId="1951814234" sldId="894"/>
            <ac:spMk id="7" creationId="{6EFB2837-AE4A-C813-C1F3-B7EA2E2AB82D}"/>
          </ac:spMkLst>
        </pc:spChg>
        <pc:picChg chg="mod">
          <ac:chgData name="Barbara Rudd" userId="855c4add65d55158" providerId="LiveId" clId="{F8245D70-B43E-41F6-8260-6D12E03AD88C}" dt="2023-11-22T20:03:11.036" v="455" actId="1076"/>
          <ac:picMkLst>
            <pc:docMk/>
            <pc:sldMk cId="1951814234" sldId="894"/>
            <ac:picMk id="4" creationId="{032E1482-8859-AEB1-97A3-DDCF508C257B}"/>
          </ac:picMkLst>
        </pc:picChg>
      </pc:sldChg>
      <pc:sldChg chg="modSp mod">
        <pc:chgData name="Barbara Rudd" userId="855c4add65d55158" providerId="LiveId" clId="{F8245D70-B43E-41F6-8260-6D12E03AD88C}" dt="2023-12-08T11:35:10.302" v="1285" actId="20577"/>
        <pc:sldMkLst>
          <pc:docMk/>
          <pc:sldMk cId="4151105066" sldId="895"/>
        </pc:sldMkLst>
        <pc:spChg chg="mod">
          <ac:chgData name="Barbara Rudd" userId="855c4add65d55158" providerId="LiveId" clId="{F8245D70-B43E-41F6-8260-6D12E03AD88C}" dt="2023-11-22T20:26:01.623" v="586" actId="255"/>
          <ac:spMkLst>
            <pc:docMk/>
            <pc:sldMk cId="4151105066" sldId="895"/>
            <ac:spMk id="6" creationId="{B43241BF-409E-E236-3AC8-3C95F1DCC489}"/>
          </ac:spMkLst>
        </pc:spChg>
        <pc:spChg chg="mod">
          <ac:chgData name="Barbara Rudd" userId="855c4add65d55158" providerId="LiveId" clId="{F8245D70-B43E-41F6-8260-6D12E03AD88C}" dt="2023-12-08T11:35:10.302" v="1285" actId="20577"/>
          <ac:spMkLst>
            <pc:docMk/>
            <pc:sldMk cId="4151105066" sldId="895"/>
            <ac:spMk id="7" creationId="{10010041-557D-B733-DDC5-645CE9345EE2}"/>
          </ac:spMkLst>
        </pc:spChg>
        <pc:spChg chg="mod">
          <ac:chgData name="Barbara Rudd" userId="855c4add65d55158" providerId="LiveId" clId="{F8245D70-B43E-41F6-8260-6D12E03AD88C}" dt="2023-11-22T20:26:59.619" v="597" actId="1076"/>
          <ac:spMkLst>
            <pc:docMk/>
            <pc:sldMk cId="4151105066" sldId="895"/>
            <ac:spMk id="9" creationId="{BB638702-DBB4-C3DA-7FA6-DF425AF57F5F}"/>
          </ac:spMkLst>
        </pc:spChg>
        <pc:picChg chg="mod">
          <ac:chgData name="Barbara Rudd" userId="855c4add65d55158" providerId="LiveId" clId="{F8245D70-B43E-41F6-8260-6D12E03AD88C}" dt="2023-11-22T20:25:51.421" v="585" actId="1076"/>
          <ac:picMkLst>
            <pc:docMk/>
            <pc:sldMk cId="4151105066" sldId="895"/>
            <ac:picMk id="5" creationId="{192E3BCB-3B68-83FF-95DC-68B77DA80D51}"/>
          </ac:picMkLst>
        </pc:picChg>
      </pc:sldChg>
      <pc:sldChg chg="modSp mod">
        <pc:chgData name="Barbara Rudd" userId="855c4add65d55158" providerId="LiveId" clId="{F8245D70-B43E-41F6-8260-6D12E03AD88C}" dt="2023-11-22T20:28:26.159" v="607" actId="1076"/>
        <pc:sldMkLst>
          <pc:docMk/>
          <pc:sldMk cId="4267562513" sldId="896"/>
        </pc:sldMkLst>
        <pc:spChg chg="mod">
          <ac:chgData name="Barbara Rudd" userId="855c4add65d55158" providerId="LiveId" clId="{F8245D70-B43E-41F6-8260-6D12E03AD88C}" dt="2023-11-22T20:27:27.282" v="599" actId="255"/>
          <ac:spMkLst>
            <pc:docMk/>
            <pc:sldMk cId="4267562513" sldId="896"/>
            <ac:spMk id="2" creationId="{E582FD19-7C2E-2966-9F3B-31FC37A1BF35}"/>
          </ac:spMkLst>
        </pc:spChg>
        <pc:spChg chg="mod">
          <ac:chgData name="Barbara Rudd" userId="855c4add65d55158" providerId="LiveId" clId="{F8245D70-B43E-41F6-8260-6D12E03AD88C}" dt="2023-11-22T20:28:16.551" v="605" actId="14100"/>
          <ac:spMkLst>
            <pc:docMk/>
            <pc:sldMk cId="4267562513" sldId="896"/>
            <ac:spMk id="5" creationId="{3E072206-56FC-E226-BB27-9D6AA3C4233C}"/>
          </ac:spMkLst>
        </pc:spChg>
        <pc:spChg chg="mod">
          <ac:chgData name="Barbara Rudd" userId="855c4add65d55158" providerId="LiveId" clId="{F8245D70-B43E-41F6-8260-6D12E03AD88C}" dt="2023-11-22T20:28:26.159" v="607" actId="1076"/>
          <ac:spMkLst>
            <pc:docMk/>
            <pc:sldMk cId="4267562513" sldId="896"/>
            <ac:spMk id="7" creationId="{0546EFFD-9CE8-2AFC-4E34-77FB03CEEB8F}"/>
          </ac:spMkLst>
        </pc:spChg>
        <pc:picChg chg="mod">
          <ac:chgData name="Barbara Rudd" userId="855c4add65d55158" providerId="LiveId" clId="{F8245D70-B43E-41F6-8260-6D12E03AD88C}" dt="2023-11-22T20:27:32.459" v="600" actId="1076"/>
          <ac:picMkLst>
            <pc:docMk/>
            <pc:sldMk cId="4267562513" sldId="896"/>
            <ac:picMk id="1026" creationId="{D57A6FA5-1113-B600-0292-8BFD7885DAE8}"/>
          </ac:picMkLst>
        </pc:picChg>
      </pc:sldChg>
      <pc:sldChg chg="modSp mod ord">
        <pc:chgData name="Barbara Rudd" userId="855c4add65d55158" providerId="LiveId" clId="{F8245D70-B43E-41F6-8260-6D12E03AD88C}" dt="2023-12-08T12:23:29.407" v="1389"/>
        <pc:sldMkLst>
          <pc:docMk/>
          <pc:sldMk cId="1166582721" sldId="897"/>
        </pc:sldMkLst>
        <pc:spChg chg="mod">
          <ac:chgData name="Barbara Rudd" userId="855c4add65d55158" providerId="LiveId" clId="{F8245D70-B43E-41F6-8260-6D12E03AD88C}" dt="2023-11-22T20:30:35.878" v="613" actId="1076"/>
          <ac:spMkLst>
            <pc:docMk/>
            <pc:sldMk cId="1166582721" sldId="897"/>
            <ac:spMk id="2" creationId="{E9FD49D7-13F7-8AE2-999D-AC78D0C8E8FB}"/>
          </ac:spMkLst>
        </pc:spChg>
        <pc:spChg chg="mod">
          <ac:chgData name="Barbara Rudd" userId="855c4add65d55158" providerId="LiveId" clId="{F8245D70-B43E-41F6-8260-6D12E03AD88C}" dt="2023-11-22T20:30:20.909" v="611" actId="1076"/>
          <ac:spMkLst>
            <pc:docMk/>
            <pc:sldMk cId="1166582721" sldId="897"/>
            <ac:spMk id="5" creationId="{38D43E86-7BA8-61B7-1A65-3A52B7349141}"/>
          </ac:spMkLst>
        </pc:spChg>
        <pc:spChg chg="mod">
          <ac:chgData name="Barbara Rudd" userId="855c4add65d55158" providerId="LiveId" clId="{F8245D70-B43E-41F6-8260-6D12E03AD88C}" dt="2023-12-08T11:36:17.145" v="1286" actId="1076"/>
          <ac:spMkLst>
            <pc:docMk/>
            <pc:sldMk cId="1166582721" sldId="897"/>
            <ac:spMk id="7" creationId="{4A7B0860-347B-6DCB-F8CA-A3BFB8576B9D}"/>
          </ac:spMkLst>
        </pc:spChg>
      </pc:sldChg>
      <pc:sldChg chg="modSp mod">
        <pc:chgData name="Barbara Rudd" userId="855c4add65d55158" providerId="LiveId" clId="{F8245D70-B43E-41F6-8260-6D12E03AD88C}" dt="2023-12-08T11:54:28.186" v="1356" actId="20577"/>
        <pc:sldMkLst>
          <pc:docMk/>
          <pc:sldMk cId="275673757" sldId="898"/>
        </pc:sldMkLst>
        <pc:spChg chg="mod">
          <ac:chgData name="Barbara Rudd" userId="855c4add65d55158" providerId="LiveId" clId="{F8245D70-B43E-41F6-8260-6D12E03AD88C}" dt="2023-12-06T13:14:38.169" v="1011" actId="14100"/>
          <ac:spMkLst>
            <pc:docMk/>
            <pc:sldMk cId="275673757" sldId="898"/>
            <ac:spMk id="5" creationId="{2D78599D-EBD3-9DB0-52C1-2FF8D85D6C18}"/>
          </ac:spMkLst>
        </pc:spChg>
        <pc:spChg chg="mod">
          <ac:chgData name="Barbara Rudd" userId="855c4add65d55158" providerId="LiveId" clId="{F8245D70-B43E-41F6-8260-6D12E03AD88C}" dt="2023-12-06T13:10:55.998" v="997" actId="255"/>
          <ac:spMkLst>
            <pc:docMk/>
            <pc:sldMk cId="275673757" sldId="898"/>
            <ac:spMk id="6" creationId="{DD2D10C7-4CC0-2A5F-B9D2-75A8B289C19A}"/>
          </ac:spMkLst>
        </pc:spChg>
        <pc:spChg chg="mod">
          <ac:chgData name="Barbara Rudd" userId="855c4add65d55158" providerId="LiveId" clId="{F8245D70-B43E-41F6-8260-6D12E03AD88C}" dt="2023-12-08T11:54:28.186" v="1356" actId="20577"/>
          <ac:spMkLst>
            <pc:docMk/>
            <pc:sldMk cId="275673757" sldId="898"/>
            <ac:spMk id="7" creationId="{4A4D36DB-02C2-9539-38CD-E675F08E2B25}"/>
          </ac:spMkLst>
        </pc:spChg>
        <pc:picChg chg="mod">
          <ac:chgData name="Barbara Rudd" userId="855c4add65d55158" providerId="LiveId" clId="{F8245D70-B43E-41F6-8260-6D12E03AD88C}" dt="2023-12-06T13:11:09.734" v="999" actId="1076"/>
          <ac:picMkLst>
            <pc:docMk/>
            <pc:sldMk cId="275673757" sldId="898"/>
            <ac:picMk id="3" creationId="{A527EB81-0892-9ACF-E1E6-86592FD58AD1}"/>
          </ac:picMkLst>
        </pc:picChg>
      </pc:sldChg>
      <pc:sldChg chg="modSp mod">
        <pc:chgData name="Barbara Rudd" userId="855c4add65d55158" providerId="LiveId" clId="{F8245D70-B43E-41F6-8260-6D12E03AD88C}" dt="2023-12-06T13:15:55.911" v="1022" actId="1076"/>
        <pc:sldMkLst>
          <pc:docMk/>
          <pc:sldMk cId="400030517" sldId="899"/>
        </pc:sldMkLst>
        <pc:spChg chg="mod">
          <ac:chgData name="Barbara Rudd" userId="855c4add65d55158" providerId="LiveId" clId="{F8245D70-B43E-41F6-8260-6D12E03AD88C}" dt="2023-12-06T13:15:39.552" v="1018" actId="1076"/>
          <ac:spMkLst>
            <pc:docMk/>
            <pc:sldMk cId="400030517" sldId="899"/>
            <ac:spMk id="5" creationId="{76E52669-7D5D-BD5F-891F-0B42A15144A4}"/>
          </ac:spMkLst>
        </pc:spChg>
        <pc:spChg chg="mod">
          <ac:chgData name="Barbara Rudd" userId="855c4add65d55158" providerId="LiveId" clId="{F8245D70-B43E-41F6-8260-6D12E03AD88C}" dt="2023-12-06T13:15:55.911" v="1022" actId="1076"/>
          <ac:spMkLst>
            <pc:docMk/>
            <pc:sldMk cId="400030517" sldId="899"/>
            <ac:spMk id="7" creationId="{2619E12A-5224-087C-F56A-C2368C969DE0}"/>
          </ac:spMkLst>
        </pc:spChg>
        <pc:spChg chg="mod">
          <ac:chgData name="Barbara Rudd" userId="855c4add65d55158" providerId="LiveId" clId="{F8245D70-B43E-41F6-8260-6D12E03AD88C}" dt="2023-12-06T13:14:55.597" v="1012" actId="255"/>
          <ac:spMkLst>
            <pc:docMk/>
            <pc:sldMk cId="400030517" sldId="899"/>
            <ac:spMk id="9" creationId="{95DE3EA8-463C-5621-578B-90C99B450BDF}"/>
          </ac:spMkLst>
        </pc:spChg>
        <pc:picChg chg="mod">
          <ac:chgData name="Barbara Rudd" userId="855c4add65d55158" providerId="LiveId" clId="{F8245D70-B43E-41F6-8260-6D12E03AD88C}" dt="2023-12-06T13:15:24.405" v="1015" actId="14100"/>
          <ac:picMkLst>
            <pc:docMk/>
            <pc:sldMk cId="400030517" sldId="899"/>
            <ac:picMk id="1026" creationId="{E81C20ED-1258-2344-C5B5-180D7CA9FBA1}"/>
          </ac:picMkLst>
        </pc:picChg>
      </pc:sldChg>
      <pc:sldChg chg="modSp mod">
        <pc:chgData name="Barbara Rudd" userId="855c4add65d55158" providerId="LiveId" clId="{F8245D70-B43E-41F6-8260-6D12E03AD88C}" dt="2023-12-06T15:10:24.413" v="1259" actId="20577"/>
        <pc:sldMkLst>
          <pc:docMk/>
          <pc:sldMk cId="2417100163" sldId="900"/>
        </pc:sldMkLst>
        <pc:spChg chg="mod">
          <ac:chgData name="Barbara Rudd" userId="855c4add65d55158" providerId="LiveId" clId="{F8245D70-B43E-41F6-8260-6D12E03AD88C}" dt="2023-11-21T14:43:31.606" v="396" actId="1076"/>
          <ac:spMkLst>
            <pc:docMk/>
            <pc:sldMk cId="2417100163" sldId="900"/>
            <ac:spMk id="2" creationId="{F59872B4-45ED-5D65-F6FC-02CCF489535F}"/>
          </ac:spMkLst>
        </pc:spChg>
        <pc:spChg chg="mod">
          <ac:chgData name="Barbara Rudd" userId="855c4add65d55158" providerId="LiveId" clId="{F8245D70-B43E-41F6-8260-6D12E03AD88C}" dt="2023-11-21T14:43:09.198" v="394" actId="255"/>
          <ac:spMkLst>
            <pc:docMk/>
            <pc:sldMk cId="2417100163" sldId="900"/>
            <ac:spMk id="6" creationId="{D6E92FE0-F590-736C-2303-80F21BD7CF47}"/>
          </ac:spMkLst>
        </pc:spChg>
        <pc:spChg chg="mod">
          <ac:chgData name="Barbara Rudd" userId="855c4add65d55158" providerId="LiveId" clId="{F8245D70-B43E-41F6-8260-6D12E03AD88C}" dt="2023-12-06T15:10:24.413" v="1259" actId="20577"/>
          <ac:spMkLst>
            <pc:docMk/>
            <pc:sldMk cId="2417100163" sldId="900"/>
            <ac:spMk id="8" creationId="{770F556D-6191-F2D3-81EF-00578DE0BB46}"/>
          </ac:spMkLst>
        </pc:spChg>
        <pc:picChg chg="mod">
          <ac:chgData name="Barbara Rudd" userId="855c4add65d55158" providerId="LiveId" clId="{F8245D70-B43E-41F6-8260-6D12E03AD88C}" dt="2023-11-21T14:43:40.047" v="397" actId="1076"/>
          <ac:picMkLst>
            <pc:docMk/>
            <pc:sldMk cId="2417100163" sldId="900"/>
            <ac:picMk id="5" creationId="{955A6F77-CB6C-80A0-E730-56D0B6EA3A17}"/>
          </ac:picMkLst>
        </pc:picChg>
      </pc:sldChg>
      <pc:sldChg chg="addSp modSp mod">
        <pc:chgData name="Barbara Rudd" userId="855c4add65d55158" providerId="LiveId" clId="{F8245D70-B43E-41F6-8260-6D12E03AD88C}" dt="2023-12-08T11:42:23.300" v="1293" actId="20577"/>
        <pc:sldMkLst>
          <pc:docMk/>
          <pc:sldMk cId="3861854073" sldId="901"/>
        </pc:sldMkLst>
        <pc:spChg chg="add mod">
          <ac:chgData name="Barbara Rudd" userId="855c4add65d55158" providerId="LiveId" clId="{F8245D70-B43E-41F6-8260-6D12E03AD88C}" dt="2023-11-22T21:33:03.873" v="894"/>
          <ac:spMkLst>
            <pc:docMk/>
            <pc:sldMk cId="3861854073" sldId="901"/>
            <ac:spMk id="2" creationId="{4A1F929D-E90B-CC9F-5716-A7849729A4E4}"/>
          </ac:spMkLst>
        </pc:spChg>
        <pc:spChg chg="mod">
          <ac:chgData name="Barbara Rudd" userId="855c4add65d55158" providerId="LiveId" clId="{F8245D70-B43E-41F6-8260-6D12E03AD88C}" dt="2023-12-08T11:42:23.300" v="1293" actId="20577"/>
          <ac:spMkLst>
            <pc:docMk/>
            <pc:sldMk cId="3861854073" sldId="901"/>
            <ac:spMk id="6" creationId="{844DD19A-3429-1283-F8D8-EF1D915E0672}"/>
          </ac:spMkLst>
        </pc:spChg>
      </pc:sldChg>
      <pc:sldChg chg="modSp mod">
        <pc:chgData name="Barbara Rudd" userId="855c4add65d55158" providerId="LiveId" clId="{F8245D70-B43E-41F6-8260-6D12E03AD88C}" dt="2023-12-08T11:46:05.311" v="1321" actId="1076"/>
        <pc:sldMkLst>
          <pc:docMk/>
          <pc:sldMk cId="3744140265" sldId="902"/>
        </pc:sldMkLst>
        <pc:spChg chg="mod">
          <ac:chgData name="Barbara Rudd" userId="855c4add65d55158" providerId="LiveId" clId="{F8245D70-B43E-41F6-8260-6D12E03AD88C}" dt="2023-12-08T11:45:52.596" v="1318" actId="122"/>
          <ac:spMkLst>
            <pc:docMk/>
            <pc:sldMk cId="3744140265" sldId="902"/>
            <ac:spMk id="5" creationId="{82AC005D-0F38-BCA2-0609-A5A088E1B760}"/>
          </ac:spMkLst>
        </pc:spChg>
        <pc:spChg chg="mod">
          <ac:chgData name="Barbara Rudd" userId="855c4add65d55158" providerId="LiveId" clId="{F8245D70-B43E-41F6-8260-6D12E03AD88C}" dt="2023-12-08T11:46:05.311" v="1321" actId="1076"/>
          <ac:spMkLst>
            <pc:docMk/>
            <pc:sldMk cId="3744140265" sldId="902"/>
            <ac:spMk id="6" creationId="{9256F5B1-6F26-F706-AA38-24D243E878F3}"/>
          </ac:spMkLst>
        </pc:spChg>
        <pc:picChg chg="mod">
          <ac:chgData name="Barbara Rudd" userId="855c4add65d55158" providerId="LiveId" clId="{F8245D70-B43E-41F6-8260-6D12E03AD88C}" dt="2023-11-22T21:07:53.915" v="760" actId="1076"/>
          <ac:picMkLst>
            <pc:docMk/>
            <pc:sldMk cId="3744140265" sldId="902"/>
            <ac:picMk id="4" creationId="{FB209793-97EC-CE79-C0A4-6AC33645B3AF}"/>
          </ac:picMkLst>
        </pc:picChg>
      </pc:sldChg>
      <pc:sldChg chg="modSp mod">
        <pc:chgData name="Barbara Rudd" userId="855c4add65d55158" providerId="LiveId" clId="{F8245D70-B43E-41F6-8260-6D12E03AD88C}" dt="2023-12-06T14:52:17.211" v="1187" actId="20577"/>
        <pc:sldMkLst>
          <pc:docMk/>
          <pc:sldMk cId="222651745" sldId="904"/>
        </pc:sldMkLst>
        <pc:spChg chg="mod">
          <ac:chgData name="Barbara Rudd" userId="855c4add65d55158" providerId="LiveId" clId="{F8245D70-B43E-41F6-8260-6D12E03AD88C}" dt="2023-12-06T14:52:17.211" v="1187" actId="20577"/>
          <ac:spMkLst>
            <pc:docMk/>
            <pc:sldMk cId="222651745" sldId="904"/>
            <ac:spMk id="3" creationId="{07A23AEE-7217-3376-206F-DE75FB1B8194}"/>
          </ac:spMkLst>
        </pc:spChg>
        <pc:spChg chg="mod">
          <ac:chgData name="Barbara Rudd" userId="855c4add65d55158" providerId="LiveId" clId="{F8245D70-B43E-41F6-8260-6D12E03AD88C}" dt="2023-11-21T13:32:06.331" v="292" actId="255"/>
          <ac:spMkLst>
            <pc:docMk/>
            <pc:sldMk cId="222651745" sldId="904"/>
            <ac:spMk id="4" creationId="{A04CEE37-825F-4681-B437-0EC71A80076B}"/>
          </ac:spMkLst>
        </pc:spChg>
        <pc:spChg chg="mod">
          <ac:chgData name="Barbara Rudd" userId="855c4add65d55158" providerId="LiveId" clId="{F8245D70-B43E-41F6-8260-6D12E03AD88C}" dt="2023-11-21T13:33:12.098" v="298" actId="255"/>
          <ac:spMkLst>
            <pc:docMk/>
            <pc:sldMk cId="222651745" sldId="904"/>
            <ac:spMk id="5" creationId="{7E277EFA-9DEF-BCE3-C473-D9F7080DD6B8}"/>
          </ac:spMkLst>
        </pc:spChg>
        <pc:picChg chg="mod">
          <ac:chgData name="Barbara Rudd" userId="855c4add65d55158" providerId="LiveId" clId="{F8245D70-B43E-41F6-8260-6D12E03AD88C}" dt="2023-11-21T13:32:33.686" v="294" actId="14100"/>
          <ac:picMkLst>
            <pc:docMk/>
            <pc:sldMk cId="222651745" sldId="904"/>
            <ac:picMk id="2050" creationId="{3ACF1FB5-1FBB-0235-E445-D414AFDDDCC1}"/>
          </ac:picMkLst>
        </pc:picChg>
      </pc:sldChg>
      <pc:sldChg chg="addSp modSp mod">
        <pc:chgData name="Barbara Rudd" userId="855c4add65d55158" providerId="LiveId" clId="{F8245D70-B43E-41F6-8260-6D12E03AD88C}" dt="2023-12-08T11:49:22.036" v="1334" actId="1076"/>
        <pc:sldMkLst>
          <pc:docMk/>
          <pc:sldMk cId="3465505451" sldId="905"/>
        </pc:sldMkLst>
        <pc:spChg chg="add mod">
          <ac:chgData name="Barbara Rudd" userId="855c4add65d55158" providerId="LiveId" clId="{F8245D70-B43E-41F6-8260-6D12E03AD88C}" dt="2023-11-22T21:33:14.560" v="895"/>
          <ac:spMkLst>
            <pc:docMk/>
            <pc:sldMk cId="3465505451" sldId="905"/>
            <ac:spMk id="2" creationId="{6AFB56C4-CBAD-6C98-0161-5A211EEE967B}"/>
          </ac:spMkLst>
        </pc:spChg>
        <pc:spChg chg="mod">
          <ac:chgData name="Barbara Rudd" userId="855c4add65d55158" providerId="LiveId" clId="{F8245D70-B43E-41F6-8260-6D12E03AD88C}" dt="2023-12-08T11:49:22.036" v="1334" actId="1076"/>
          <ac:spMkLst>
            <pc:docMk/>
            <pc:sldMk cId="3465505451" sldId="905"/>
            <ac:spMk id="7" creationId="{BA72AC80-B891-C163-5A96-CCCDC42FFEE5}"/>
          </ac:spMkLst>
        </pc:spChg>
      </pc:sldChg>
      <pc:sldChg chg="addSp modSp mod">
        <pc:chgData name="Barbara Rudd" userId="855c4add65d55158" providerId="LiveId" clId="{F8245D70-B43E-41F6-8260-6D12E03AD88C}" dt="2023-12-06T13:09:44.703" v="996"/>
        <pc:sldMkLst>
          <pc:docMk/>
          <pc:sldMk cId="315186937" sldId="906"/>
        </pc:sldMkLst>
        <pc:spChg chg="add mod">
          <ac:chgData name="Barbara Rudd" userId="855c4add65d55158" providerId="LiveId" clId="{F8245D70-B43E-41F6-8260-6D12E03AD88C}" dt="2023-12-06T13:09:44.703" v="996"/>
          <ac:spMkLst>
            <pc:docMk/>
            <pc:sldMk cId="315186937" sldId="906"/>
            <ac:spMk id="2" creationId="{CDAABEB2-AC33-1C64-F52D-BEB6F31EB044}"/>
          </ac:spMkLst>
        </pc:spChg>
        <pc:spChg chg="mod">
          <ac:chgData name="Barbara Rudd" userId="855c4add65d55158" providerId="LiveId" clId="{F8245D70-B43E-41F6-8260-6D12E03AD88C}" dt="2023-12-06T13:09:22.828" v="995" actId="1076"/>
          <ac:spMkLst>
            <pc:docMk/>
            <pc:sldMk cId="315186937" sldId="906"/>
            <ac:spMk id="7" creationId="{BA72AC80-B891-C163-5A96-CCCDC42FFEE5}"/>
          </ac:spMkLst>
        </pc:spChg>
        <pc:picChg chg="mod">
          <ac:chgData name="Barbara Rudd" userId="855c4add65d55158" providerId="LiveId" clId="{F8245D70-B43E-41F6-8260-6D12E03AD88C}" dt="2023-12-06T13:09:18.616" v="994" actId="1076"/>
          <ac:picMkLst>
            <pc:docMk/>
            <pc:sldMk cId="315186937" sldId="906"/>
            <ac:picMk id="6" creationId="{67EC26B4-F6F1-2E2A-D34C-670C628A36E1}"/>
          </ac:picMkLst>
        </pc:picChg>
      </pc:sldChg>
      <pc:sldChg chg="addSp modSp mod">
        <pc:chgData name="Barbara Rudd" userId="855c4add65d55158" providerId="LiveId" clId="{F8245D70-B43E-41F6-8260-6D12E03AD88C}" dt="2023-12-06T13:20:37.224" v="1052"/>
        <pc:sldMkLst>
          <pc:docMk/>
          <pc:sldMk cId="2157716085" sldId="907"/>
        </pc:sldMkLst>
        <pc:spChg chg="add mod">
          <ac:chgData name="Barbara Rudd" userId="855c4add65d55158" providerId="LiveId" clId="{F8245D70-B43E-41F6-8260-6D12E03AD88C}" dt="2023-12-06T13:20:37.224" v="1052"/>
          <ac:spMkLst>
            <pc:docMk/>
            <pc:sldMk cId="2157716085" sldId="907"/>
            <ac:spMk id="2" creationId="{8A424698-F065-3381-BBC1-FA5F1650FD0B}"/>
          </ac:spMkLst>
        </pc:spChg>
        <pc:spChg chg="mod">
          <ac:chgData name="Barbara Rudd" userId="855c4add65d55158" providerId="LiveId" clId="{F8245D70-B43E-41F6-8260-6D12E03AD88C}" dt="2023-12-06T13:20:17.456" v="1051" actId="255"/>
          <ac:spMkLst>
            <pc:docMk/>
            <pc:sldMk cId="2157716085" sldId="907"/>
            <ac:spMk id="7" creationId="{BA72AC80-B891-C163-5A96-CCCDC42FFEE5}"/>
          </ac:spMkLst>
        </pc:spChg>
      </pc:sldChg>
      <pc:sldChg chg="addSp modSp mod">
        <pc:chgData name="Barbara Rudd" userId="855c4add65d55158" providerId="LiveId" clId="{F8245D70-B43E-41F6-8260-6D12E03AD88C}" dt="2023-12-06T14:24:31.332" v="1109"/>
        <pc:sldMkLst>
          <pc:docMk/>
          <pc:sldMk cId="18013412" sldId="908"/>
        </pc:sldMkLst>
        <pc:spChg chg="add mod">
          <ac:chgData name="Barbara Rudd" userId="855c4add65d55158" providerId="LiveId" clId="{F8245D70-B43E-41F6-8260-6D12E03AD88C}" dt="2023-12-06T14:24:31.332" v="1109"/>
          <ac:spMkLst>
            <pc:docMk/>
            <pc:sldMk cId="18013412" sldId="908"/>
            <ac:spMk id="2" creationId="{0F454369-401A-B0DE-169B-0E61FCADF8FF}"/>
          </ac:spMkLst>
        </pc:spChg>
        <pc:spChg chg="mod">
          <ac:chgData name="Barbara Rudd" userId="855c4add65d55158" providerId="LiveId" clId="{F8245D70-B43E-41F6-8260-6D12E03AD88C}" dt="2023-12-06T14:24:03.645" v="1108" actId="255"/>
          <ac:spMkLst>
            <pc:docMk/>
            <pc:sldMk cId="18013412" sldId="908"/>
            <ac:spMk id="7" creationId="{BA72AC80-B891-C163-5A96-CCCDC42FFEE5}"/>
          </ac:spMkLst>
        </pc:spChg>
      </pc:sldChg>
      <pc:sldChg chg="addSp delSp modSp mod">
        <pc:chgData name="Barbara Rudd" userId="855c4add65d55158" providerId="LiveId" clId="{F8245D70-B43E-41F6-8260-6D12E03AD88C}" dt="2023-12-06T14:30:29.787" v="1136" actId="255"/>
        <pc:sldMkLst>
          <pc:docMk/>
          <pc:sldMk cId="4128850405" sldId="909"/>
        </pc:sldMkLst>
        <pc:spChg chg="mod">
          <ac:chgData name="Barbara Rudd" userId="855c4add65d55158" providerId="LiveId" clId="{F8245D70-B43E-41F6-8260-6D12E03AD88C}" dt="2023-11-21T12:31:32.136" v="55" actId="6549"/>
          <ac:spMkLst>
            <pc:docMk/>
            <pc:sldMk cId="4128850405" sldId="909"/>
            <ac:spMk id="2" creationId="{BBD77FE8-4880-41AE-B3CC-ABAF1D5D0E87}"/>
          </ac:spMkLst>
        </pc:spChg>
        <pc:spChg chg="mod">
          <ac:chgData name="Barbara Rudd" userId="855c4add65d55158" providerId="LiveId" clId="{F8245D70-B43E-41F6-8260-6D12E03AD88C}" dt="2023-12-06T14:30:29.787" v="1136" actId="255"/>
          <ac:spMkLst>
            <pc:docMk/>
            <pc:sldMk cId="4128850405" sldId="909"/>
            <ac:spMk id="3" creationId="{4FAFECF5-FF41-E8DF-5049-63AE94BC42DC}"/>
          </ac:spMkLst>
        </pc:spChg>
        <pc:picChg chg="del">
          <ac:chgData name="Barbara Rudd" userId="855c4add65d55158" providerId="LiveId" clId="{F8245D70-B43E-41F6-8260-6D12E03AD88C}" dt="2023-11-21T12:29:49.566" v="13" actId="478"/>
          <ac:picMkLst>
            <pc:docMk/>
            <pc:sldMk cId="4128850405" sldId="909"/>
            <ac:picMk id="6" creationId="{1BCE8ED3-F598-2557-729F-2B9FB460D36C}"/>
          </ac:picMkLst>
        </pc:picChg>
        <pc:picChg chg="add mod modCrop">
          <ac:chgData name="Barbara Rudd" userId="855c4add65d55158" providerId="LiveId" clId="{F8245D70-B43E-41F6-8260-6D12E03AD88C}" dt="2023-11-21T12:30:57.986" v="22" actId="1076"/>
          <ac:picMkLst>
            <pc:docMk/>
            <pc:sldMk cId="4128850405" sldId="909"/>
            <ac:picMk id="7" creationId="{6E4675CF-0EF3-3116-1314-9282D74E1333}"/>
          </ac:picMkLst>
        </pc:picChg>
      </pc:sldChg>
      <pc:sldChg chg="addSp delSp modSp mod modClrScheme chgLayout">
        <pc:chgData name="Barbara Rudd" userId="855c4add65d55158" providerId="LiveId" clId="{F8245D70-B43E-41F6-8260-6D12E03AD88C}" dt="2023-11-21T13:14:26.119" v="215" actId="1076"/>
        <pc:sldMkLst>
          <pc:docMk/>
          <pc:sldMk cId="1680047520" sldId="910"/>
        </pc:sldMkLst>
        <pc:spChg chg="add del mod ord">
          <ac:chgData name="Barbara Rudd" userId="855c4add65d55158" providerId="LiveId" clId="{F8245D70-B43E-41F6-8260-6D12E03AD88C}" dt="2023-11-21T13:11:59.087" v="213" actId="478"/>
          <ac:spMkLst>
            <pc:docMk/>
            <pc:sldMk cId="1680047520" sldId="910"/>
            <ac:spMk id="2" creationId="{3E8F334B-DEEB-2F80-3C5F-E6F2689AE3D6}"/>
          </ac:spMkLst>
        </pc:spChg>
        <pc:spChg chg="del mod">
          <ac:chgData name="Barbara Rudd" userId="855c4add65d55158" providerId="LiveId" clId="{F8245D70-B43E-41F6-8260-6D12E03AD88C}" dt="2023-11-21T13:11:45.304" v="212" actId="478"/>
          <ac:spMkLst>
            <pc:docMk/>
            <pc:sldMk cId="1680047520" sldId="910"/>
            <ac:spMk id="3" creationId="{C89199B8-0CFA-A2C6-A26E-F547229426A6}"/>
          </ac:spMkLst>
        </pc:spChg>
        <pc:spChg chg="add del mod ord">
          <ac:chgData name="Barbara Rudd" userId="855c4add65d55158" providerId="LiveId" clId="{F8245D70-B43E-41F6-8260-6D12E03AD88C}" dt="2023-11-21T13:12:04.282" v="214" actId="478"/>
          <ac:spMkLst>
            <pc:docMk/>
            <pc:sldMk cId="1680047520" sldId="910"/>
            <ac:spMk id="4" creationId="{74A983B1-0DDC-917C-4B59-CA5800EE32FF}"/>
          </ac:spMkLst>
        </pc:spChg>
        <pc:spChg chg="mod">
          <ac:chgData name="Barbara Rudd" userId="855c4add65d55158" providerId="LiveId" clId="{F8245D70-B43E-41F6-8260-6D12E03AD88C}" dt="2023-11-21T13:14:26.119" v="215" actId="1076"/>
          <ac:spMkLst>
            <pc:docMk/>
            <pc:sldMk cId="1680047520" sldId="910"/>
            <ac:spMk id="5" creationId="{405C0FED-1BFC-6604-EF92-062DFA3577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094D6-325C-45A1-BDD7-0430B90044E9}"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5A13E-631E-4855-B9AB-6763CE0BB119}" type="slidenum">
              <a:rPr lang="en-GB" smtClean="0"/>
              <a:t>‹#›</a:t>
            </a:fld>
            <a:endParaRPr lang="en-GB"/>
          </a:p>
        </p:txBody>
      </p:sp>
    </p:spTree>
    <p:extLst>
      <p:ext uri="{BB962C8B-B14F-4D97-AF65-F5344CB8AC3E}">
        <p14:creationId xmlns:p14="http://schemas.microsoft.com/office/powerpoint/2010/main" val="146519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51DD2-6E2A-438B-BE17-11D4F18C9F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3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896C-3A6A-4DE5-9DFF-BEF022A2D9E2}"/>
              </a:ext>
            </a:extLst>
          </p:cNvPr>
          <p:cNvSpPr>
            <a:spLocks noGrp="1"/>
          </p:cNvSpPr>
          <p:nvPr>
            <p:ph type="ctrTitle"/>
          </p:nvPr>
        </p:nvSpPr>
        <p:spPr>
          <a:xfrm>
            <a:off x="362309" y="371865"/>
            <a:ext cx="11467381" cy="723690"/>
          </a:xfrm>
        </p:spPr>
        <p:txBody>
          <a:bodyPr anchor="b"/>
          <a:lstStyle>
            <a:lvl1pPr algn="ctr">
              <a:defRPr sz="6000">
                <a:solidFill>
                  <a:schemeClr val="bg1"/>
                </a:solidFill>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8D0FB638-A6F9-4297-8961-5A72DE11CDAE}"/>
              </a:ext>
            </a:extLst>
          </p:cNvPr>
          <p:cNvSpPr txBox="1">
            <a:spLocks/>
          </p:cNvSpPr>
          <p:nvPr userDrawn="1"/>
        </p:nvSpPr>
        <p:spPr>
          <a:xfrm>
            <a:off x="362309" y="1459810"/>
            <a:ext cx="6668219" cy="47051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NeueLT Pro 47 LtCn" panose="020B0406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NeueLT Pro 47 LtCn" panose="020B0406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NeueLT Pro 47 LtCn" panose="020B0406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NeueLT Pro 47 LtCn" panose="020B0406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NeueLT Pro 47 LtCn" panose="020B0406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8" name="Content Placeholder 2">
            <a:extLst>
              <a:ext uri="{FF2B5EF4-FFF2-40B4-BE49-F238E27FC236}">
                <a16:creationId xmlns:a16="http://schemas.microsoft.com/office/drawing/2014/main" id="{ED0C1650-6756-4B2A-89CF-A43C28DCC7F9}"/>
              </a:ext>
            </a:extLst>
          </p:cNvPr>
          <p:cNvSpPr>
            <a:spLocks noGrp="1"/>
          </p:cNvSpPr>
          <p:nvPr>
            <p:ph idx="1"/>
          </p:nvPr>
        </p:nvSpPr>
        <p:spPr>
          <a:xfrm>
            <a:off x="7332452" y="1316666"/>
            <a:ext cx="4859547" cy="4920231"/>
          </a:xfrm>
        </p:spPr>
        <p:txBody>
          <a:bodyPr/>
          <a:lstStyle>
            <a:lvl1pPr>
              <a:defRPr>
                <a:latin typeface="HelveticaNeueLT Pro 47 LtCn" panose="020B0406020202020204" pitchFamily="34" charset="0"/>
              </a:defRPr>
            </a:lvl1pPr>
            <a:lvl2pPr>
              <a:defRPr>
                <a:latin typeface="HelveticaNeueLT Pro 47 LtCn" panose="020B0406020202020204" pitchFamily="34" charset="0"/>
              </a:defRPr>
            </a:lvl2pPr>
            <a:lvl3pPr>
              <a:defRPr>
                <a:latin typeface="HelveticaNeueLT Pro 47 LtCn" panose="020B0406020202020204" pitchFamily="34" charset="0"/>
              </a:defRPr>
            </a:lvl3pPr>
            <a:lvl4pPr>
              <a:defRPr>
                <a:latin typeface="HelveticaNeueLT Pro 47 LtCn" panose="020B0406020202020204" pitchFamily="34" charset="0"/>
              </a:defRPr>
            </a:lvl4pPr>
            <a:lvl5pPr>
              <a:defRPr>
                <a:latin typeface="HelveticaNeueLT Pro 47 LtCn" panose="020B0406020202020204" pitchFamily="34" charset="0"/>
              </a:defRPr>
            </a:lvl5pPr>
          </a:lstStyle>
          <a:p>
            <a:pPr lvl="0"/>
            <a:endParaRPr lang="en-GB" dirty="0"/>
          </a:p>
        </p:txBody>
      </p:sp>
      <p:sp>
        <p:nvSpPr>
          <p:cNvPr id="9" name="Content Placeholder 2">
            <a:extLst>
              <a:ext uri="{FF2B5EF4-FFF2-40B4-BE49-F238E27FC236}">
                <a16:creationId xmlns:a16="http://schemas.microsoft.com/office/drawing/2014/main" id="{9A375910-C6B8-46BC-AB06-041208FAB1A7}"/>
              </a:ext>
            </a:extLst>
          </p:cNvPr>
          <p:cNvSpPr>
            <a:spLocks noGrp="1"/>
          </p:cNvSpPr>
          <p:nvPr>
            <p:ph idx="10"/>
          </p:nvPr>
        </p:nvSpPr>
        <p:spPr>
          <a:xfrm>
            <a:off x="362309" y="1316666"/>
            <a:ext cx="6668219" cy="4920231"/>
          </a:xfrm>
        </p:spPr>
        <p:txBody>
          <a:bodyPr/>
          <a:lstStyle>
            <a:lvl1pPr>
              <a:defRPr>
                <a:latin typeface="HelveticaNeueLT Pro 47 LtCn" panose="020B0406020202020204" pitchFamily="34" charset="0"/>
              </a:defRPr>
            </a:lvl1pPr>
            <a:lvl2pPr>
              <a:defRPr>
                <a:latin typeface="HelveticaNeueLT Pro 47 LtCn" panose="020B0406020202020204" pitchFamily="34" charset="0"/>
              </a:defRPr>
            </a:lvl2pPr>
            <a:lvl3pPr>
              <a:defRPr>
                <a:latin typeface="HelveticaNeueLT Pro 47 LtCn" panose="020B0406020202020204" pitchFamily="34" charset="0"/>
              </a:defRPr>
            </a:lvl3pPr>
            <a:lvl4pPr>
              <a:defRPr>
                <a:latin typeface="HelveticaNeueLT Pro 47 LtCn" panose="020B0406020202020204" pitchFamily="34" charset="0"/>
              </a:defRPr>
            </a:lvl4pPr>
            <a:lvl5pPr>
              <a:defRPr>
                <a:latin typeface="HelveticaNeueLT Pro 47 LtCn" panose="020B0406020202020204" pitchFamily="34" charset="0"/>
              </a:defRPr>
            </a:lvl5pPr>
          </a:lstStyle>
          <a:p>
            <a:pPr lvl="0"/>
            <a:endParaRPr lang="en-GB" dirty="0"/>
          </a:p>
        </p:txBody>
      </p:sp>
    </p:spTree>
    <p:extLst>
      <p:ext uri="{BB962C8B-B14F-4D97-AF65-F5344CB8AC3E}">
        <p14:creationId xmlns:p14="http://schemas.microsoft.com/office/powerpoint/2010/main" val="2471160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9456-51E4-0F41-4539-33B7C20CC6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1CF866-5744-1514-3AE6-B9154DA3B3CE}"/>
              </a:ext>
            </a:extLst>
          </p:cNvPr>
          <p:cNvSpPr>
            <a:spLocks noGrp="1"/>
          </p:cNvSpPr>
          <p:nvPr>
            <p:ph type="dt" sz="half" idx="10"/>
          </p:nvPr>
        </p:nvSpPr>
        <p:spPr/>
        <p:txBody>
          <a:bodyPr/>
          <a:lstStyle/>
          <a:p>
            <a:fld id="{CA7D3A3B-05F5-4954-92CB-869D31024FDF}" type="datetimeFigureOut">
              <a:rPr lang="en-GB" smtClean="0"/>
              <a:t>15/12/2023</a:t>
            </a:fld>
            <a:endParaRPr lang="en-GB"/>
          </a:p>
        </p:txBody>
      </p:sp>
      <p:sp>
        <p:nvSpPr>
          <p:cNvPr id="4" name="Footer Placeholder 3">
            <a:extLst>
              <a:ext uri="{FF2B5EF4-FFF2-40B4-BE49-F238E27FC236}">
                <a16:creationId xmlns:a16="http://schemas.microsoft.com/office/drawing/2014/main" id="{99F0BA68-29DC-D989-09B4-57A6D52185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A3AB91-5641-AD3F-B616-3450CCE54851}"/>
              </a:ext>
            </a:extLst>
          </p:cNvPr>
          <p:cNvSpPr>
            <a:spLocks noGrp="1"/>
          </p:cNvSpPr>
          <p:nvPr>
            <p:ph type="sldNum" sz="quarter" idx="12"/>
          </p:nvPr>
        </p:nvSpPr>
        <p:spPr/>
        <p:txBody>
          <a:bodyPr/>
          <a:lstStyle/>
          <a:p>
            <a:fld id="{DE18B49B-A0A5-43D7-AEC5-C9D9F4F976CF}" type="slidenum">
              <a:rPr lang="en-GB" smtClean="0"/>
              <a:t>‹#›</a:t>
            </a:fld>
            <a:endParaRPr lang="en-GB"/>
          </a:p>
        </p:txBody>
      </p:sp>
    </p:spTree>
    <p:extLst>
      <p:ext uri="{BB962C8B-B14F-4D97-AF65-F5344CB8AC3E}">
        <p14:creationId xmlns:p14="http://schemas.microsoft.com/office/powerpoint/2010/main" val="156264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B32ABB-157C-429B-9A10-D149511AF3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CE7B75-B876-48C2-9121-9DFA7F9CC61F}"/>
              </a:ext>
            </a:extLst>
          </p:cNvPr>
          <p:cNvSpPr>
            <a:spLocks noGrp="1"/>
          </p:cNvSpPr>
          <p:nvPr>
            <p:ph type="title"/>
          </p:nvPr>
        </p:nvSpPr>
        <p:spPr/>
        <p:txBody>
          <a:bodyPr/>
          <a:lstStyle>
            <a:lvl1pPr>
              <a:defRPr>
                <a:solidFill>
                  <a:srgbClr val="124295"/>
                </a:solidFill>
                <a:latin typeface="HelveticaNeueLT Pro 57 Cn" panose="020B07060305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543D816-D25E-44B0-9E5E-A6C090D17508}"/>
              </a:ext>
            </a:extLst>
          </p:cNvPr>
          <p:cNvSpPr>
            <a:spLocks noGrp="1"/>
          </p:cNvSpPr>
          <p:nvPr>
            <p:ph idx="1"/>
          </p:nvPr>
        </p:nvSpPr>
        <p:spPr/>
        <p:txBody>
          <a:bodyPr/>
          <a:lstStyle>
            <a:lvl1pPr>
              <a:defRPr>
                <a:latin typeface="HelveticaNeueLT Pro 47 LtCn" panose="020B0406020202020204" pitchFamily="34" charset="0"/>
              </a:defRPr>
            </a:lvl1pPr>
            <a:lvl2pPr>
              <a:defRPr>
                <a:latin typeface="HelveticaNeueLT Pro 47 LtCn" panose="020B0406020202020204" pitchFamily="34" charset="0"/>
              </a:defRPr>
            </a:lvl2pPr>
            <a:lvl3pPr>
              <a:defRPr>
                <a:latin typeface="HelveticaNeueLT Pro 47 LtCn" panose="020B0406020202020204" pitchFamily="34" charset="0"/>
              </a:defRPr>
            </a:lvl3pPr>
            <a:lvl4pPr>
              <a:defRPr>
                <a:latin typeface="HelveticaNeueLT Pro 47 LtCn" panose="020B0406020202020204" pitchFamily="34" charset="0"/>
              </a:defRPr>
            </a:lvl4pPr>
            <a:lvl5pPr>
              <a:defRPr>
                <a:latin typeface="HelveticaNeueLT Pro 47 LtCn" panose="020B04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54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896C-3A6A-4DE5-9DFF-BEF022A2D9E2}"/>
              </a:ext>
            </a:extLst>
          </p:cNvPr>
          <p:cNvSpPr>
            <a:spLocks noGrp="1"/>
          </p:cNvSpPr>
          <p:nvPr>
            <p:ph type="ctrTitle"/>
          </p:nvPr>
        </p:nvSpPr>
        <p:spPr>
          <a:xfrm>
            <a:off x="362309" y="371865"/>
            <a:ext cx="11467381" cy="723690"/>
          </a:xfrm>
        </p:spPr>
        <p:txBody>
          <a:bodyPr anchor="b">
            <a:noAutofit/>
          </a:bodyPr>
          <a:lstStyle>
            <a:lvl1pPr algn="ctr">
              <a:defRPr sz="54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8D0FB638-A6F9-4297-8961-5A72DE11CDAE}"/>
              </a:ext>
            </a:extLst>
          </p:cNvPr>
          <p:cNvSpPr txBox="1">
            <a:spLocks/>
          </p:cNvSpPr>
          <p:nvPr userDrawn="1"/>
        </p:nvSpPr>
        <p:spPr>
          <a:xfrm>
            <a:off x="362309" y="1459810"/>
            <a:ext cx="6668219" cy="47051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NeueLT Pro 47 LtCn" panose="020B0406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NeueLT Pro 47 LtCn" panose="020B0406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NeueLT Pro 47 LtCn" panose="020B0406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NeueLT Pro 47 LtCn" panose="020B0406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NeueLT Pro 47 LtCn" panose="020B0406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9" name="Content Placeholder 2">
            <a:extLst>
              <a:ext uri="{FF2B5EF4-FFF2-40B4-BE49-F238E27FC236}">
                <a16:creationId xmlns:a16="http://schemas.microsoft.com/office/drawing/2014/main" id="{9A375910-C6B8-46BC-AB06-041208FAB1A7}"/>
              </a:ext>
            </a:extLst>
          </p:cNvPr>
          <p:cNvSpPr>
            <a:spLocks noGrp="1"/>
          </p:cNvSpPr>
          <p:nvPr>
            <p:ph idx="10"/>
          </p:nvPr>
        </p:nvSpPr>
        <p:spPr>
          <a:xfrm>
            <a:off x="362309" y="1316666"/>
            <a:ext cx="6668219" cy="4920231"/>
          </a:xfrm>
        </p:spPr>
        <p:txBody>
          <a:bodyPr/>
          <a:lstStyle>
            <a:lvl1pPr>
              <a:defRPr>
                <a:latin typeface="Helvetica" panose="020B0604020202020204" pitchFamily="34" charset="0"/>
                <a:cs typeface="Helvetica" panose="020B0604020202020204" pitchFamily="34" charset="0"/>
              </a:defRPr>
            </a:lvl1pPr>
            <a:lvl2pPr>
              <a:defRPr>
                <a:latin typeface="HelveticaNeueLT Pro 47 LtCn" panose="020B0406020202020204" pitchFamily="34" charset="0"/>
              </a:defRPr>
            </a:lvl2pPr>
            <a:lvl3pPr>
              <a:defRPr>
                <a:latin typeface="HelveticaNeueLT Pro 47 LtCn" panose="020B0406020202020204" pitchFamily="34" charset="0"/>
              </a:defRPr>
            </a:lvl3pPr>
            <a:lvl4pPr>
              <a:defRPr>
                <a:latin typeface="HelveticaNeueLT Pro 47 LtCn" panose="020B0406020202020204" pitchFamily="34" charset="0"/>
              </a:defRPr>
            </a:lvl4pPr>
            <a:lvl5pPr>
              <a:defRPr>
                <a:latin typeface="HelveticaNeueLT Pro 47 LtCn" panose="020B0406020202020204" pitchFamily="34" charset="0"/>
              </a:defRPr>
            </a:lvl5pPr>
          </a:lstStyle>
          <a:p>
            <a:pPr lvl="0"/>
            <a:endParaRPr lang="en-GB" dirty="0"/>
          </a:p>
        </p:txBody>
      </p:sp>
      <p:sp>
        <p:nvSpPr>
          <p:cNvPr id="6" name="Slide Number Placeholder 5">
            <a:extLst>
              <a:ext uri="{FF2B5EF4-FFF2-40B4-BE49-F238E27FC236}">
                <a16:creationId xmlns:a16="http://schemas.microsoft.com/office/drawing/2014/main" id="{90FB357C-F995-40A2-ABC2-60EA003C4986}"/>
              </a:ext>
            </a:extLst>
          </p:cNvPr>
          <p:cNvSpPr>
            <a:spLocks noGrp="1"/>
          </p:cNvSpPr>
          <p:nvPr>
            <p:ph type="sldNum" sz="quarter" idx="4"/>
          </p:nvPr>
        </p:nvSpPr>
        <p:spPr>
          <a:xfrm>
            <a:off x="9136811" y="3159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42B3A-B392-4DC8-87A1-71E23B15FDD7}" type="slidenum">
              <a:rPr lang="en-GB" smtClean="0"/>
              <a:t>‹#›</a:t>
            </a:fld>
            <a:endParaRPr lang="en-GB" dirty="0"/>
          </a:p>
        </p:txBody>
      </p:sp>
    </p:spTree>
    <p:extLst>
      <p:ext uri="{BB962C8B-B14F-4D97-AF65-F5344CB8AC3E}">
        <p14:creationId xmlns:p14="http://schemas.microsoft.com/office/powerpoint/2010/main" val="397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896C-3A6A-4DE5-9DFF-BEF022A2D9E2}"/>
              </a:ext>
            </a:extLst>
          </p:cNvPr>
          <p:cNvSpPr>
            <a:spLocks noGrp="1"/>
          </p:cNvSpPr>
          <p:nvPr>
            <p:ph type="ctrTitle"/>
          </p:nvPr>
        </p:nvSpPr>
        <p:spPr>
          <a:xfrm>
            <a:off x="362309" y="371865"/>
            <a:ext cx="11467381" cy="723690"/>
          </a:xfrm>
        </p:spPr>
        <p:txBody>
          <a:bodyPr anchor="b">
            <a:noAutofit/>
          </a:bodyPr>
          <a:lstStyle>
            <a:lvl1pPr algn="ctr">
              <a:defRPr sz="5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GB" dirty="0"/>
          </a:p>
        </p:txBody>
      </p:sp>
      <p:sp>
        <p:nvSpPr>
          <p:cNvPr id="7" name="Subtitle 2">
            <a:extLst>
              <a:ext uri="{FF2B5EF4-FFF2-40B4-BE49-F238E27FC236}">
                <a16:creationId xmlns:a16="http://schemas.microsoft.com/office/drawing/2014/main" id="{8D0FB638-A6F9-4297-8961-5A72DE11CDAE}"/>
              </a:ext>
            </a:extLst>
          </p:cNvPr>
          <p:cNvSpPr txBox="1">
            <a:spLocks/>
          </p:cNvSpPr>
          <p:nvPr/>
        </p:nvSpPr>
        <p:spPr>
          <a:xfrm>
            <a:off x="362309" y="1459810"/>
            <a:ext cx="6668219" cy="47051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NeueLT Pro 47 LtCn" panose="020B0406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NeueLT Pro 47 LtCn" panose="020B0406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NeueLT Pro 47 LtCn" panose="020B0406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NeueLT Pro 47 LtCn" panose="020B0406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NeueLT Pro 47 LtCn" panose="020B0406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9" name="Content Placeholder 2">
            <a:extLst>
              <a:ext uri="{FF2B5EF4-FFF2-40B4-BE49-F238E27FC236}">
                <a16:creationId xmlns:a16="http://schemas.microsoft.com/office/drawing/2014/main" id="{9A375910-C6B8-46BC-AB06-041208FAB1A7}"/>
              </a:ext>
            </a:extLst>
          </p:cNvPr>
          <p:cNvSpPr>
            <a:spLocks noGrp="1"/>
          </p:cNvSpPr>
          <p:nvPr>
            <p:ph idx="10"/>
          </p:nvPr>
        </p:nvSpPr>
        <p:spPr>
          <a:xfrm>
            <a:off x="362309" y="1316666"/>
            <a:ext cx="6668219" cy="4920231"/>
          </a:xfrm>
        </p:spPr>
        <p:txBody>
          <a:bodyPr/>
          <a:lstStyle>
            <a:lvl1pPr>
              <a:defRPr>
                <a:latin typeface="Helvetica" panose="020B0604020202020204" pitchFamily="34" charset="0"/>
                <a:cs typeface="Helvetica" panose="020B0604020202020204" pitchFamily="34" charset="0"/>
              </a:defRPr>
            </a:lvl1pPr>
            <a:lvl2pPr>
              <a:defRPr>
                <a:latin typeface="HelveticaNeueLT Pro 47 LtCn" panose="020B0406020202020204" pitchFamily="34" charset="0"/>
              </a:defRPr>
            </a:lvl2pPr>
            <a:lvl3pPr>
              <a:defRPr>
                <a:latin typeface="HelveticaNeueLT Pro 47 LtCn" panose="020B0406020202020204" pitchFamily="34" charset="0"/>
              </a:defRPr>
            </a:lvl3pPr>
            <a:lvl4pPr>
              <a:defRPr>
                <a:latin typeface="HelveticaNeueLT Pro 47 LtCn" panose="020B0406020202020204" pitchFamily="34" charset="0"/>
              </a:defRPr>
            </a:lvl4pPr>
            <a:lvl5pPr>
              <a:defRPr>
                <a:latin typeface="HelveticaNeueLT Pro 47 LtCn" panose="020B0406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90FB357C-F995-40A2-ABC2-60EA003C4986}"/>
              </a:ext>
            </a:extLst>
          </p:cNvPr>
          <p:cNvSpPr>
            <a:spLocks noGrp="1"/>
          </p:cNvSpPr>
          <p:nvPr>
            <p:ph type="sldNum" sz="quarter" idx="4"/>
          </p:nvPr>
        </p:nvSpPr>
        <p:spPr>
          <a:xfrm>
            <a:off x="9136811" y="3159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B49B-A0A5-43D7-AEC5-C9D9F4F976CF}" type="slidenum">
              <a:rPr lang="en-GB" smtClean="0"/>
              <a:t>‹#›</a:t>
            </a:fld>
            <a:endParaRPr lang="en-GB"/>
          </a:p>
        </p:txBody>
      </p:sp>
    </p:spTree>
    <p:extLst>
      <p:ext uri="{BB962C8B-B14F-4D97-AF65-F5344CB8AC3E}">
        <p14:creationId xmlns:p14="http://schemas.microsoft.com/office/powerpoint/2010/main" val="157998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B32ABB-157C-429B-9A10-D149511AF3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CE7B75-B876-48C2-9121-9DFA7F9CC61F}"/>
              </a:ext>
            </a:extLst>
          </p:cNvPr>
          <p:cNvSpPr>
            <a:spLocks noGrp="1"/>
          </p:cNvSpPr>
          <p:nvPr>
            <p:ph type="title"/>
          </p:nvPr>
        </p:nvSpPr>
        <p:spPr/>
        <p:txBody>
          <a:bodyPr/>
          <a:lstStyle>
            <a:lvl1pPr>
              <a:defRPr b="1">
                <a:solidFill>
                  <a:srgbClr val="124295"/>
                </a:solidFill>
                <a:latin typeface="Helvetica" panose="020B0604020202020204" pitchFamily="34" charset="0"/>
                <a:cs typeface="Helvetica" panose="020B06040202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543D816-D25E-44B0-9E5E-A6C090D17508}"/>
              </a:ext>
            </a:extLst>
          </p:cNvPr>
          <p:cNvSpPr>
            <a:spLocks noGrp="1"/>
          </p:cNvSpPr>
          <p:nvPr>
            <p:ph idx="1"/>
          </p:nvPr>
        </p:nvSpPr>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5">
            <a:extLst>
              <a:ext uri="{FF2B5EF4-FFF2-40B4-BE49-F238E27FC236}">
                <a16:creationId xmlns:a16="http://schemas.microsoft.com/office/drawing/2014/main" id="{EE4BB97B-BEAF-4FAB-A5BA-A7D2EE2D01CC}"/>
              </a:ext>
            </a:extLst>
          </p:cNvPr>
          <p:cNvSpPr>
            <a:spLocks noGrp="1"/>
          </p:cNvSpPr>
          <p:nvPr>
            <p:ph type="sldNum" sz="quarter" idx="4"/>
          </p:nvPr>
        </p:nvSpPr>
        <p:spPr>
          <a:xfrm>
            <a:off x="9136811" y="3159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B49B-A0A5-43D7-AEC5-C9D9F4F976CF}" type="slidenum">
              <a:rPr lang="en-GB" smtClean="0"/>
              <a:t>‹#›</a:t>
            </a:fld>
            <a:endParaRPr lang="en-GB"/>
          </a:p>
        </p:txBody>
      </p:sp>
      <p:sp>
        <p:nvSpPr>
          <p:cNvPr id="6" name="TextBox 5">
            <a:extLst>
              <a:ext uri="{FF2B5EF4-FFF2-40B4-BE49-F238E27FC236}">
                <a16:creationId xmlns:a16="http://schemas.microsoft.com/office/drawing/2014/main" id="{87D69C92-21DD-311B-C44F-F2549593755C}"/>
              </a:ext>
            </a:extLst>
          </p:cNvPr>
          <p:cNvSpPr txBox="1"/>
          <p:nvPr/>
        </p:nvSpPr>
        <p:spPr>
          <a:xfrm>
            <a:off x="107577" y="6311900"/>
            <a:ext cx="6096000" cy="276999"/>
          </a:xfrm>
          <a:prstGeom prst="rect">
            <a:avLst/>
          </a:prstGeom>
          <a:noFill/>
        </p:spPr>
        <p:txBody>
          <a:bodyPr wrap="square">
            <a:spAutoFit/>
          </a:bodyPr>
          <a:lstStyle/>
          <a:p>
            <a:r>
              <a:rPr lang="en-GB" sz="1200" b="1" dirty="0">
                <a:solidFill>
                  <a:schemeClr val="bg1"/>
                </a:solidFill>
                <a:effectLst/>
                <a:latin typeface="Calibri" panose="020F0502020204030204" pitchFamily="34" charset="0"/>
                <a:ea typeface="Calibri" panose="020F0502020204030204" pitchFamily="34" charset="0"/>
              </a:rPr>
              <a:t>Confidential, not to be copied shared or disclosed, copyright Lamberts Healthcare Limited. </a:t>
            </a:r>
            <a:endParaRPr lang="en-GB" sz="12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2560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1" y="914400"/>
            <a:ext cx="1275080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4"/>
          </p:nvPr>
        </p:nvSpPr>
        <p:spPr>
          <a:xfrm>
            <a:off x="9347200" y="6492877"/>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300">
                <a:solidFill>
                  <a:schemeClr val="bg1"/>
                </a:solidFill>
                <a:latin typeface="Century Gothic" panose="020B0502020202020204" pitchFamily="34" charset="0"/>
              </a:defRPr>
            </a:lvl1pPr>
          </a:lstStyle>
          <a:p>
            <a:fld id="{DE18B49B-A0A5-43D7-AEC5-C9D9F4F976CF}" type="slidenum">
              <a:rPr lang="en-GB" smtClean="0"/>
              <a:t>‹#›</a:t>
            </a:fld>
            <a:endParaRPr lang="en-GB"/>
          </a:p>
        </p:txBody>
      </p:sp>
    </p:spTree>
    <p:extLst>
      <p:ext uri="{BB962C8B-B14F-4D97-AF65-F5344CB8AC3E}">
        <p14:creationId xmlns:p14="http://schemas.microsoft.com/office/powerpoint/2010/main" val="127147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ext Only">
    <p:bg>
      <p:bgPr>
        <a:gradFill>
          <a:gsLst>
            <a:gs pos="0">
              <a:schemeClr val="accent1">
                <a:lumMod val="0"/>
                <a:lumOff val="100000"/>
                <a:alpha val="65000"/>
              </a:schemeClr>
            </a:gs>
            <a:gs pos="38500">
              <a:srgbClr val="FFFFFF"/>
            </a:gs>
            <a:gs pos="100000">
              <a:schemeClr val="accent1">
                <a:lumMod val="0"/>
                <a:lumOff val="100000"/>
              </a:schemeClr>
            </a:gs>
          </a:gsLst>
          <a:lin ang="2700000" scaled="1"/>
        </a:gradFill>
        <a:effectLst/>
      </p:bgPr>
    </p:bg>
    <p:spTree>
      <p:nvGrpSpPr>
        <p:cNvPr id="1" name=""/>
        <p:cNvGrpSpPr/>
        <p:nvPr/>
      </p:nvGrpSpPr>
      <p:grpSpPr>
        <a:xfrm>
          <a:off x="0" y="0"/>
          <a:ext cx="0" cy="0"/>
          <a:chOff x="0" y="0"/>
          <a:chExt cx="0" cy="0"/>
        </a:xfrm>
      </p:grpSpPr>
      <p:sp>
        <p:nvSpPr>
          <p:cNvPr id="5" name="テキスト プレースホルダー 6"/>
          <p:cNvSpPr>
            <a:spLocks noGrp="1"/>
          </p:cNvSpPr>
          <p:nvPr>
            <p:ph type="body" sz="quarter" idx="14"/>
          </p:nvPr>
        </p:nvSpPr>
        <p:spPr>
          <a:xfrm>
            <a:off x="692727" y="1447060"/>
            <a:ext cx="11035833" cy="4846736"/>
          </a:xfrm>
          <a:prstGeom prst="rect">
            <a:avLst/>
          </a:prstGeom>
        </p:spPr>
        <p:txBody>
          <a:bodyPr anchor="t">
            <a:normAutofit/>
          </a:bodyPr>
          <a:lstStyle>
            <a:lvl1pPr marL="342900" indent="-342900" algn="l">
              <a:buFont typeface="Arial" panose="020B0604020202020204" pitchFamily="34" charset="0"/>
              <a:buChar char="•"/>
              <a:defRPr sz="2400" b="0" baseline="0">
                <a:solidFill>
                  <a:schemeClr val="tx2"/>
                </a:solidFill>
              </a:defRPr>
            </a:lvl1pPr>
          </a:lstStyle>
          <a:p>
            <a:pPr lvl="0"/>
            <a:r>
              <a:rPr kumimoji="1" lang="en-US" altLang="ja-JP"/>
              <a:t>Click to edit Master text styles</a:t>
            </a:r>
          </a:p>
        </p:txBody>
      </p:sp>
      <p:sp>
        <p:nvSpPr>
          <p:cNvPr id="7" name="Title 24"/>
          <p:cNvSpPr>
            <a:spLocks noGrp="1"/>
          </p:cNvSpPr>
          <p:nvPr>
            <p:ph type="title" hasCustomPrompt="1"/>
          </p:nvPr>
        </p:nvSpPr>
        <p:spPr>
          <a:xfrm>
            <a:off x="692728" y="381893"/>
            <a:ext cx="11035833" cy="820727"/>
          </a:xfrm>
        </p:spPr>
        <p:txBody>
          <a:bodyPr/>
          <a:lstStyle>
            <a:lvl1pPr>
              <a:defRPr/>
            </a:lvl1pPr>
          </a:lstStyle>
          <a:p>
            <a:r>
              <a:rPr lang="en-US" dirty="0"/>
              <a:t>Title here</a:t>
            </a:r>
          </a:p>
        </p:txBody>
      </p:sp>
      <p:sp>
        <p:nvSpPr>
          <p:cNvPr id="8" name="Rectangle 7"/>
          <p:cNvSpPr/>
          <p:nvPr/>
        </p:nvSpPr>
        <p:spPr>
          <a:xfrm>
            <a:off x="609600" y="381893"/>
            <a:ext cx="83128" cy="851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5"/>
          </p:nvPr>
        </p:nvSpPr>
        <p:spPr/>
        <p:txBody>
          <a:bodyPr/>
          <a:lstStyle/>
          <a:p>
            <a:endParaRPr lang="en-GB"/>
          </a:p>
        </p:txBody>
      </p:sp>
      <p:sp>
        <p:nvSpPr>
          <p:cNvPr id="4" name="Slide Number Placeholder 3"/>
          <p:cNvSpPr>
            <a:spLocks noGrp="1"/>
          </p:cNvSpPr>
          <p:nvPr>
            <p:ph type="sldNum" sz="quarter" idx="16"/>
          </p:nvPr>
        </p:nvSpPr>
        <p:spPr/>
        <p:txBody>
          <a:bodyPr/>
          <a:lstStyle/>
          <a:p>
            <a:fld id="{DE18B49B-A0A5-43D7-AEC5-C9D9F4F976CF}" type="slidenum">
              <a:rPr lang="en-GB" smtClean="0"/>
              <a:t>‹#›</a:t>
            </a:fld>
            <a:endParaRPr lang="en-GB"/>
          </a:p>
        </p:txBody>
      </p:sp>
    </p:spTree>
    <p:extLst>
      <p:ext uri="{BB962C8B-B14F-4D97-AF65-F5344CB8AC3E}">
        <p14:creationId xmlns:p14="http://schemas.microsoft.com/office/powerpoint/2010/main" val="23474084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47718-2288-1623-1A76-3D8267970474}"/>
              </a:ext>
            </a:extLst>
          </p:cNvPr>
          <p:cNvSpPr>
            <a:spLocks noGrp="1"/>
          </p:cNvSpPr>
          <p:nvPr>
            <p:ph type="dt" sz="half" idx="10"/>
          </p:nvPr>
        </p:nvSpPr>
        <p:spPr/>
        <p:txBody>
          <a:bodyPr/>
          <a:lstStyle/>
          <a:p>
            <a:fld id="{CA7D3A3B-05F5-4954-92CB-869D31024FDF}" type="datetimeFigureOut">
              <a:rPr lang="en-GB" smtClean="0"/>
              <a:t>15/12/2023</a:t>
            </a:fld>
            <a:endParaRPr lang="en-GB"/>
          </a:p>
        </p:txBody>
      </p:sp>
      <p:sp>
        <p:nvSpPr>
          <p:cNvPr id="3" name="Footer Placeholder 2">
            <a:extLst>
              <a:ext uri="{FF2B5EF4-FFF2-40B4-BE49-F238E27FC236}">
                <a16:creationId xmlns:a16="http://schemas.microsoft.com/office/drawing/2014/main" id="{22014F22-9B10-6B85-2868-A4A889FE26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EC2A2A-C22A-9E6E-6B86-3F96238788BC}"/>
              </a:ext>
            </a:extLst>
          </p:cNvPr>
          <p:cNvSpPr>
            <a:spLocks noGrp="1"/>
          </p:cNvSpPr>
          <p:nvPr>
            <p:ph type="sldNum" sz="quarter" idx="12"/>
          </p:nvPr>
        </p:nvSpPr>
        <p:spPr/>
        <p:txBody>
          <a:bodyPr/>
          <a:lstStyle/>
          <a:p>
            <a:fld id="{DE18B49B-A0A5-43D7-AEC5-C9D9F4F976CF}" type="slidenum">
              <a:rPr lang="en-GB" smtClean="0"/>
              <a:t>‹#›</a:t>
            </a:fld>
            <a:endParaRPr lang="en-GB"/>
          </a:p>
        </p:txBody>
      </p:sp>
    </p:spTree>
    <p:extLst>
      <p:ext uri="{BB962C8B-B14F-4D97-AF65-F5344CB8AC3E}">
        <p14:creationId xmlns:p14="http://schemas.microsoft.com/office/powerpoint/2010/main" val="312340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DFEDE-279E-EA36-1A48-5F0C2CB6C9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E339F1-CE47-07CE-CB7D-2CAF47105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6604CB-3159-6D3C-EBA2-01BAFCF79563}"/>
              </a:ext>
            </a:extLst>
          </p:cNvPr>
          <p:cNvSpPr>
            <a:spLocks noGrp="1"/>
          </p:cNvSpPr>
          <p:nvPr>
            <p:ph type="dt" sz="half" idx="10"/>
          </p:nvPr>
        </p:nvSpPr>
        <p:spPr/>
        <p:txBody>
          <a:bodyPr/>
          <a:lstStyle/>
          <a:p>
            <a:fld id="{CA7D3A3B-05F5-4954-92CB-869D31024FDF}" type="datetimeFigureOut">
              <a:rPr lang="en-GB" smtClean="0"/>
              <a:t>15/12/2023</a:t>
            </a:fld>
            <a:endParaRPr lang="en-GB"/>
          </a:p>
        </p:txBody>
      </p:sp>
      <p:sp>
        <p:nvSpPr>
          <p:cNvPr id="5" name="Footer Placeholder 4">
            <a:extLst>
              <a:ext uri="{FF2B5EF4-FFF2-40B4-BE49-F238E27FC236}">
                <a16:creationId xmlns:a16="http://schemas.microsoft.com/office/drawing/2014/main" id="{631618B3-A01B-EB5D-A76F-C0B104E9F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FDD473-5ACD-F1A5-BEAA-1659E8CBBB7D}"/>
              </a:ext>
            </a:extLst>
          </p:cNvPr>
          <p:cNvSpPr>
            <a:spLocks noGrp="1"/>
          </p:cNvSpPr>
          <p:nvPr>
            <p:ph type="sldNum" sz="quarter" idx="12"/>
          </p:nvPr>
        </p:nvSpPr>
        <p:spPr/>
        <p:txBody>
          <a:bodyPr/>
          <a:lstStyle/>
          <a:p>
            <a:fld id="{DE18B49B-A0A5-43D7-AEC5-C9D9F4F976CF}" type="slidenum">
              <a:rPr lang="en-GB" smtClean="0"/>
              <a:t>‹#›</a:t>
            </a:fld>
            <a:endParaRPr lang="en-GB"/>
          </a:p>
        </p:txBody>
      </p:sp>
    </p:spTree>
    <p:extLst>
      <p:ext uri="{BB962C8B-B14F-4D97-AF65-F5344CB8AC3E}">
        <p14:creationId xmlns:p14="http://schemas.microsoft.com/office/powerpoint/2010/main" val="3978683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E470FA-287F-4019-B752-53A1C5C4F33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AF91C98-50D2-4C24-AD1D-0AC98F850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A9164BF-62A0-4E71-9EEA-A644D9F3A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8AB1DC5B-D9F1-4420-94F1-E867B0866F38}"/>
              </a:ext>
            </a:extLst>
          </p:cNvPr>
          <p:cNvSpPr txBox="1"/>
          <p:nvPr>
            <p:extLst>
              <p:ext uri="{1162E1C5-73C7-4A58-AE30-91384D911F3F}">
                <p184:classification xmlns:p184="http://schemas.microsoft.com/office/powerpoint/2018/4/main" val="hdr"/>
              </p:ext>
            </p:extLst>
          </p:nvPr>
        </p:nvSpPr>
        <p:spPr>
          <a:xfrm>
            <a:off x="11526838" y="0"/>
            <a:ext cx="693737"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Business Use</a:t>
            </a:r>
          </a:p>
        </p:txBody>
      </p:sp>
    </p:spTree>
    <p:extLst>
      <p:ext uri="{BB962C8B-B14F-4D97-AF65-F5344CB8AC3E}">
        <p14:creationId xmlns:p14="http://schemas.microsoft.com/office/powerpoint/2010/main" val="139940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bg1"/>
          </a:solidFill>
          <a:latin typeface="HelveticaNeueLT Pro 57 Cn" panose="020B07060305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NeueLT Pro 47 LtCn" panose="020B04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NeueLT Pro 47 LtCn" panose="020B04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NeueLT Pro 47 LtCn" panose="020B04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Pro 47 LtCn" panose="020B04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Pro 47 LtCn" panose="020B04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E470FA-287F-4019-B752-53A1C5C4F33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AF91C98-50D2-4C24-AD1D-0AC98F850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A9164BF-62A0-4E71-9EEA-A644D9F3A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Box 8">
            <a:extLst>
              <a:ext uri="{FF2B5EF4-FFF2-40B4-BE49-F238E27FC236}">
                <a16:creationId xmlns:a16="http://schemas.microsoft.com/office/drawing/2014/main" id="{8AB1DC5B-D9F1-4420-94F1-E867B0866F38}"/>
              </a:ext>
            </a:extLst>
          </p:cNvPr>
          <p:cNvSpPr txBox="1"/>
          <p:nvPr>
            <p:extLst>
              <p:ext uri="{1162E1C5-73C7-4A58-AE30-91384D911F3F}">
                <p184:classification xmlns:p184="http://schemas.microsoft.com/office/powerpoint/2018/4/main" val="hdr"/>
              </p:ext>
            </p:extLst>
          </p:nvPr>
        </p:nvSpPr>
        <p:spPr>
          <a:xfrm>
            <a:off x="11526838" y="0"/>
            <a:ext cx="693737"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Business Use</a:t>
            </a:r>
          </a:p>
        </p:txBody>
      </p:sp>
      <p:sp>
        <p:nvSpPr>
          <p:cNvPr id="6" name="Slide Number Placeholder 5">
            <a:extLst>
              <a:ext uri="{FF2B5EF4-FFF2-40B4-BE49-F238E27FC236}">
                <a16:creationId xmlns:a16="http://schemas.microsoft.com/office/drawing/2014/main" id="{DB95E4AA-266A-450D-8AC7-BF75D4C32E03}"/>
              </a:ext>
            </a:extLst>
          </p:cNvPr>
          <p:cNvSpPr>
            <a:spLocks noGrp="1"/>
          </p:cNvSpPr>
          <p:nvPr>
            <p:ph type="sldNum" sz="quarter" idx="4"/>
          </p:nvPr>
        </p:nvSpPr>
        <p:spPr>
          <a:xfrm>
            <a:off x="9136811" y="3159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B49B-A0A5-43D7-AEC5-C9D9F4F976CF}" type="slidenum">
              <a:rPr lang="en-GB" smtClean="0"/>
              <a:t>‹#›</a:t>
            </a:fld>
            <a:endParaRPr lang="en-GB"/>
          </a:p>
        </p:txBody>
      </p:sp>
      <p:sp>
        <p:nvSpPr>
          <p:cNvPr id="4" name="TextBox 3">
            <a:extLst>
              <a:ext uri="{FF2B5EF4-FFF2-40B4-BE49-F238E27FC236}">
                <a16:creationId xmlns:a16="http://schemas.microsoft.com/office/drawing/2014/main" id="{EBDAB46D-3594-5E7E-A07B-9A0B6781BF70}"/>
              </a:ext>
            </a:extLst>
          </p:cNvPr>
          <p:cNvSpPr txBox="1"/>
          <p:nvPr/>
        </p:nvSpPr>
        <p:spPr>
          <a:xfrm>
            <a:off x="107577" y="6311900"/>
            <a:ext cx="6096000" cy="276999"/>
          </a:xfrm>
          <a:prstGeom prst="rect">
            <a:avLst/>
          </a:prstGeom>
          <a:noFill/>
        </p:spPr>
        <p:txBody>
          <a:bodyPr wrap="square">
            <a:spAutoFit/>
          </a:bodyPr>
          <a:lstStyle/>
          <a:p>
            <a:r>
              <a:rPr lang="en-GB" sz="1200" b="1" dirty="0">
                <a:solidFill>
                  <a:schemeClr val="bg1"/>
                </a:solidFill>
                <a:effectLst/>
                <a:latin typeface="Calibri" panose="020F0502020204030204" pitchFamily="34" charset="0"/>
                <a:ea typeface="Calibri" panose="020F0502020204030204" pitchFamily="34" charset="0"/>
              </a:rPr>
              <a:t>Confidential, not to be copied shared or disclosed, copyright Lamberts Healthcare Limited. </a:t>
            </a:r>
            <a:endParaRPr lang="en-GB" sz="12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699941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xStyles>
    <p:titleStyle>
      <a:lvl1pPr algn="l" defTabSz="914400" rtl="0" eaLnBrk="1" latinLnBrk="0" hangingPunct="1">
        <a:lnSpc>
          <a:spcPct val="90000"/>
        </a:lnSpc>
        <a:spcBef>
          <a:spcPct val="0"/>
        </a:spcBef>
        <a:buNone/>
        <a:defRPr sz="4400" b="1" kern="1200">
          <a:solidFill>
            <a:schemeClr val="bg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about:blank" TargetMode="Externa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Description automatically generated with medium confidence">
            <a:extLst>
              <a:ext uri="{FF2B5EF4-FFF2-40B4-BE49-F238E27FC236}">
                <a16:creationId xmlns:a16="http://schemas.microsoft.com/office/drawing/2014/main" id="{4A0C0E02-28AB-A0FD-735B-D3FCB71B689D}"/>
              </a:ext>
            </a:extLst>
          </p:cNvPr>
          <p:cNvPicPr>
            <a:picLocks noChangeAspect="1"/>
          </p:cNvPicPr>
          <p:nvPr/>
        </p:nvPicPr>
        <p:blipFill rotWithShape="1">
          <a:blip r:embed="rId3"/>
          <a:srcRect t="203" b="31704"/>
          <a:stretch/>
        </p:blipFill>
        <p:spPr>
          <a:xfrm>
            <a:off x="7258768" y="1222073"/>
            <a:ext cx="4933232" cy="5070427"/>
          </a:xfrm>
          <a:prstGeom prst="rect">
            <a:avLst/>
          </a:prstGeom>
        </p:spPr>
      </p:pic>
      <p:sp>
        <p:nvSpPr>
          <p:cNvPr id="2" name="Title 1">
            <a:extLst>
              <a:ext uri="{FF2B5EF4-FFF2-40B4-BE49-F238E27FC236}">
                <a16:creationId xmlns:a16="http://schemas.microsoft.com/office/drawing/2014/main" id="{BBD77FE8-4880-41AE-B3CC-ABAF1D5D0E87}"/>
              </a:ext>
            </a:extLst>
          </p:cNvPr>
          <p:cNvSpPr>
            <a:spLocks noGrp="1"/>
          </p:cNvSpPr>
          <p:nvPr>
            <p:ph type="ctrTitle"/>
          </p:nvPr>
        </p:nvSpPr>
        <p:spPr>
          <a:xfrm>
            <a:off x="237978" y="138374"/>
            <a:ext cx="11954022" cy="939301"/>
          </a:xfrm>
        </p:spPr>
        <p:txBody>
          <a:bodyPr>
            <a:noAutofit/>
          </a:bodyPr>
          <a:lstStyle/>
          <a:p>
            <a:r>
              <a:rPr lang="en-GB" sz="5000" dirty="0"/>
              <a:t>Supporting the Health of Mitochondria</a:t>
            </a:r>
          </a:p>
        </p:txBody>
      </p:sp>
      <p:sp>
        <p:nvSpPr>
          <p:cNvPr id="8" name="TextBox 7">
            <a:extLst>
              <a:ext uri="{FF2B5EF4-FFF2-40B4-BE49-F238E27FC236}">
                <a16:creationId xmlns:a16="http://schemas.microsoft.com/office/drawing/2014/main" id="{5B88B39D-67DB-4C77-88CE-D363E67C5D2C}"/>
              </a:ext>
            </a:extLst>
          </p:cNvPr>
          <p:cNvSpPr txBox="1"/>
          <p:nvPr/>
        </p:nvSpPr>
        <p:spPr>
          <a:xfrm>
            <a:off x="7258769" y="1207629"/>
            <a:ext cx="2020314" cy="1200329"/>
          </a:xfrm>
          <a:prstGeom prst="rect">
            <a:avLst/>
          </a:prstGeom>
          <a:noFill/>
          <a:effectLst>
            <a:outerShdw blurRad="50800" dist="50800" dir="5400000" sx="4000" sy="4000" algn="ctr" rotWithShape="0">
              <a:schemeClr val="tx1">
                <a:alpha val="43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outerShdw blurRad="50800" dist="50800" dir="5400000" sx="4000" sy="4000" algn="ctr" rotWithShape="0">
                    <a:srgbClr val="000000">
                      <a:alpha val="43137"/>
                    </a:srgbClr>
                  </a:outerShdw>
                </a:effectLst>
                <a:uLnTx/>
                <a:uFillTx/>
                <a:latin typeface="Helvetica" panose="020B0604020202020204" pitchFamily="34" charset="0"/>
                <a:ea typeface="+mn-ea"/>
                <a:cs typeface="Helvetica" panose="020B0604020202020204" pitchFamily="34" charset="0"/>
              </a:rPr>
              <a:t>Presented by </a:t>
            </a:r>
            <a:r>
              <a:rPr kumimoji="0" lang="en-GB" sz="2400" b="0" i="0" u="none" strike="noStrike" kern="1200" cap="none" spc="0" normalizeH="0" baseline="0" noProof="0" dirty="0">
                <a:ln>
                  <a:noFill/>
                </a:ln>
                <a:solidFill>
                  <a:prstClr val="white"/>
                </a:solidFill>
                <a:effectLst>
                  <a:outerShdw blurRad="50800" dist="50800" dir="5400000" sx="4000" sy="4000" algn="ctr" rotWithShape="0">
                    <a:srgbClr val="000000">
                      <a:alpha val="43137"/>
                    </a:srgbClr>
                  </a:outerShdw>
                </a:effectLst>
                <a:uLnTx/>
                <a:uFillTx/>
                <a:latin typeface="Helvetica" panose="020B0604020202020204" pitchFamily="34" charset="0"/>
                <a:ea typeface="+mn-ea"/>
                <a:cs typeface="Helvetica" panose="020B0604020202020204" pitchFamily="34" charset="0"/>
              </a:rPr>
              <a:t>Ray Griffiths</a:t>
            </a:r>
          </a:p>
        </p:txBody>
      </p:sp>
      <p:sp>
        <p:nvSpPr>
          <p:cNvPr id="3" name="TextBox 2">
            <a:extLst>
              <a:ext uri="{FF2B5EF4-FFF2-40B4-BE49-F238E27FC236}">
                <a16:creationId xmlns:a16="http://schemas.microsoft.com/office/drawing/2014/main" id="{4FAFECF5-FF41-E8DF-5049-63AE94BC42DC}"/>
              </a:ext>
            </a:extLst>
          </p:cNvPr>
          <p:cNvSpPr txBox="1"/>
          <p:nvPr/>
        </p:nvSpPr>
        <p:spPr>
          <a:xfrm>
            <a:off x="237978" y="6408011"/>
            <a:ext cx="609460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7" name="Picture 6" descr="A close-up of a cell&#10;&#10;Description automatically generated">
            <a:extLst>
              <a:ext uri="{FF2B5EF4-FFF2-40B4-BE49-F238E27FC236}">
                <a16:creationId xmlns:a16="http://schemas.microsoft.com/office/drawing/2014/main" id="{6E4675CF-0EF3-3116-1314-9282D74E1333}"/>
              </a:ext>
            </a:extLst>
          </p:cNvPr>
          <p:cNvPicPr>
            <a:picLocks noChangeAspect="1"/>
          </p:cNvPicPr>
          <p:nvPr/>
        </p:nvPicPr>
        <p:blipFill rotWithShape="1">
          <a:blip r:embed="rId4">
            <a:extLst>
              <a:ext uri="{28A0092B-C50C-407E-A947-70E740481C1C}">
                <a14:useLocalDpi xmlns:a14="http://schemas.microsoft.com/office/drawing/2010/main" val="0"/>
              </a:ext>
            </a:extLst>
          </a:blip>
          <a:srcRect l="4106" t="17820" r="8470" b="8246"/>
          <a:stretch/>
        </p:blipFill>
        <p:spPr>
          <a:xfrm>
            <a:off x="924789" y="1207629"/>
            <a:ext cx="5995555" cy="5070428"/>
          </a:xfrm>
          <a:prstGeom prst="rect">
            <a:avLst/>
          </a:prstGeom>
        </p:spPr>
      </p:pic>
    </p:spTree>
    <p:extLst>
      <p:ext uri="{BB962C8B-B14F-4D97-AF65-F5344CB8AC3E}">
        <p14:creationId xmlns:p14="http://schemas.microsoft.com/office/powerpoint/2010/main" val="4128850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F0EA74-7952-413E-FD9D-72064D7498ED}"/>
              </a:ext>
            </a:extLst>
          </p:cNvPr>
          <p:cNvPicPr>
            <a:picLocks noChangeAspect="1"/>
          </p:cNvPicPr>
          <p:nvPr/>
        </p:nvPicPr>
        <p:blipFill>
          <a:blip r:embed="rId3"/>
          <a:stretch>
            <a:fillRect/>
          </a:stretch>
        </p:blipFill>
        <p:spPr>
          <a:xfrm>
            <a:off x="656649" y="651552"/>
            <a:ext cx="10364646" cy="3148127"/>
          </a:xfrm>
          <a:prstGeom prst="rect">
            <a:avLst/>
          </a:prstGeom>
        </p:spPr>
      </p:pic>
      <p:sp>
        <p:nvSpPr>
          <p:cNvPr id="6" name="TextBox 5">
            <a:extLst>
              <a:ext uri="{FF2B5EF4-FFF2-40B4-BE49-F238E27FC236}">
                <a16:creationId xmlns:a16="http://schemas.microsoft.com/office/drawing/2014/main" id="{72D766DB-43B7-5F2E-089D-B351DEDACD6A}"/>
              </a:ext>
            </a:extLst>
          </p:cNvPr>
          <p:cNvSpPr txBox="1"/>
          <p:nvPr/>
        </p:nvSpPr>
        <p:spPr>
          <a:xfrm>
            <a:off x="422047" y="97699"/>
            <a:ext cx="11572525" cy="738664"/>
          </a:xfrm>
          <a:prstGeom prst="rect">
            <a:avLst/>
          </a:prstGeom>
          <a:noFill/>
        </p:spPr>
        <p:txBody>
          <a:bodyPr wrap="square" rtlCol="0">
            <a:spAutoFit/>
          </a:bodyPr>
          <a:lstStyle/>
          <a:p>
            <a:r>
              <a:rPr lang="en-GB" sz="4200" b="1" dirty="0">
                <a:solidFill>
                  <a:srgbClr val="27279B"/>
                </a:solidFill>
                <a:latin typeface="Helvetica" panose="020B0604020202020204" pitchFamily="34" charset="0"/>
                <a:cs typeface="Helvetica" panose="020B0604020202020204" pitchFamily="34" charset="0"/>
              </a:rPr>
              <a:t>Mitochondria are Effectively Solar Powered!</a:t>
            </a:r>
          </a:p>
        </p:txBody>
      </p:sp>
      <p:sp>
        <p:nvSpPr>
          <p:cNvPr id="7" name="TextBox 6">
            <a:extLst>
              <a:ext uri="{FF2B5EF4-FFF2-40B4-BE49-F238E27FC236}">
                <a16:creationId xmlns:a16="http://schemas.microsoft.com/office/drawing/2014/main" id="{B67B3115-F4CA-1295-3545-590A09372181}"/>
              </a:ext>
            </a:extLst>
          </p:cNvPr>
          <p:cNvSpPr txBox="1"/>
          <p:nvPr/>
        </p:nvSpPr>
        <p:spPr>
          <a:xfrm>
            <a:off x="1851132" y="4105336"/>
            <a:ext cx="2277373" cy="1477328"/>
          </a:xfrm>
          <a:prstGeom prst="rect">
            <a:avLst/>
          </a:prstGeom>
          <a:noFill/>
        </p:spPr>
        <p:txBody>
          <a:bodyPr wrap="square" rtlCol="0">
            <a:spAutoFit/>
          </a:bodyPr>
          <a:lstStyle/>
          <a:p>
            <a:pPr algn="ctr"/>
            <a:r>
              <a:rPr lang="en-GB" b="1" dirty="0">
                <a:latin typeface="Helvetica" panose="020B0604020202020204" pitchFamily="34" charset="0"/>
                <a:cs typeface="Helvetica" panose="020B0604020202020204" pitchFamily="34" charset="0"/>
              </a:rPr>
              <a:t>Energy from photons of sunlight stored in plants through photosynthesis</a:t>
            </a:r>
          </a:p>
        </p:txBody>
      </p:sp>
      <p:sp>
        <p:nvSpPr>
          <p:cNvPr id="8" name="TextBox 7">
            <a:extLst>
              <a:ext uri="{FF2B5EF4-FFF2-40B4-BE49-F238E27FC236}">
                <a16:creationId xmlns:a16="http://schemas.microsoft.com/office/drawing/2014/main" id="{249B5D75-2B44-0C6C-9743-85C9C06B4D07}"/>
              </a:ext>
            </a:extLst>
          </p:cNvPr>
          <p:cNvSpPr txBox="1"/>
          <p:nvPr/>
        </p:nvSpPr>
        <p:spPr>
          <a:xfrm>
            <a:off x="5838972" y="4116218"/>
            <a:ext cx="1961072" cy="1200329"/>
          </a:xfrm>
          <a:prstGeom prst="rect">
            <a:avLst/>
          </a:prstGeom>
          <a:noFill/>
        </p:spPr>
        <p:txBody>
          <a:bodyPr wrap="square" rtlCol="0">
            <a:spAutoFit/>
          </a:bodyPr>
          <a:lstStyle/>
          <a:p>
            <a:pPr algn="ctr"/>
            <a:r>
              <a:rPr lang="en-GB" b="1" dirty="0">
                <a:latin typeface="Helvetica" panose="020B0604020202020204" pitchFamily="34" charset="0"/>
                <a:cs typeface="Helvetica" panose="020B0604020202020204" pitchFamily="34" charset="0"/>
              </a:rPr>
              <a:t>Sunlight energy from food released within mitochondria</a:t>
            </a:r>
          </a:p>
        </p:txBody>
      </p:sp>
      <p:sp>
        <p:nvSpPr>
          <p:cNvPr id="9" name="TextBox 8">
            <a:extLst>
              <a:ext uri="{FF2B5EF4-FFF2-40B4-BE49-F238E27FC236}">
                <a16:creationId xmlns:a16="http://schemas.microsoft.com/office/drawing/2014/main" id="{3CBD7419-B501-F83D-667E-655D3B611C07}"/>
              </a:ext>
            </a:extLst>
          </p:cNvPr>
          <p:cNvSpPr txBox="1"/>
          <p:nvPr/>
        </p:nvSpPr>
        <p:spPr>
          <a:xfrm>
            <a:off x="8907956" y="4156943"/>
            <a:ext cx="1984075" cy="923330"/>
          </a:xfrm>
          <a:prstGeom prst="rect">
            <a:avLst/>
          </a:prstGeom>
          <a:noFill/>
        </p:spPr>
        <p:txBody>
          <a:bodyPr wrap="square" rtlCol="0">
            <a:spAutoFit/>
          </a:bodyPr>
          <a:lstStyle/>
          <a:p>
            <a:pPr algn="ctr"/>
            <a:r>
              <a:rPr lang="en-GB" b="1" dirty="0">
                <a:latin typeface="Helvetica" panose="020B0604020202020204" pitchFamily="34" charset="0"/>
                <a:cs typeface="Helvetica" panose="020B0604020202020204" pitchFamily="34" charset="0"/>
              </a:rPr>
              <a:t>Mitochondria give us our energy</a:t>
            </a:r>
          </a:p>
        </p:txBody>
      </p:sp>
      <p:sp>
        <p:nvSpPr>
          <p:cNvPr id="10" name="Rectangle 9">
            <a:extLst>
              <a:ext uri="{FF2B5EF4-FFF2-40B4-BE49-F238E27FC236}">
                <a16:creationId xmlns:a16="http://schemas.microsoft.com/office/drawing/2014/main" id="{FB1ED06D-AF11-FC5A-8FB9-EFDF16623EC7}"/>
              </a:ext>
            </a:extLst>
          </p:cNvPr>
          <p:cNvSpPr/>
          <p:nvPr>
            <p:custDataLst>
              <p:tags r:id="rId1"/>
            </p:custDataLst>
          </p:nvPr>
        </p:nvSpPr>
        <p:spPr>
          <a:xfrm>
            <a:off x="656649" y="5888321"/>
            <a:ext cx="5596584"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panose="020B0604020202020204" pitchFamily="34" charset="0"/>
                <a:ea typeface="Roboto" panose="02000000000000000000" pitchFamily="2" charset="0"/>
                <a:cs typeface="Helvetica" panose="020B0604020202020204" pitchFamily="34" charset="0"/>
              </a:rPr>
              <a:t>Griffiths, R. (2018) Mitochondria in Health and Disease. Singing Dragon.  </a:t>
            </a:r>
          </a:p>
        </p:txBody>
      </p:sp>
    </p:spTree>
    <p:extLst>
      <p:ext uri="{BB962C8B-B14F-4D97-AF65-F5344CB8AC3E}">
        <p14:creationId xmlns:p14="http://schemas.microsoft.com/office/powerpoint/2010/main" val="2270749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53A28-E851-34F7-1FFE-851D3F205E42}"/>
              </a:ext>
            </a:extLst>
          </p:cNvPr>
          <p:cNvSpPr txBox="1"/>
          <p:nvPr>
            <p:custDataLst>
              <p:tags r:id="rId1"/>
            </p:custDataLst>
          </p:nvPr>
        </p:nvSpPr>
        <p:spPr>
          <a:xfrm>
            <a:off x="637809" y="1073400"/>
            <a:ext cx="7560840" cy="3785652"/>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3000" kern="0" dirty="0">
                <a:solidFill>
                  <a:srgbClr val="000000"/>
                </a:solidFill>
                <a:latin typeface="Helvetica" panose="020B0604020202020204" pitchFamily="34" charset="0"/>
                <a:cs typeface="Helvetica" panose="020B0604020202020204" pitchFamily="34" charset="0"/>
              </a:rPr>
              <a:t>The heart is the most energetically demanding organ in the human body. Heart mitochondria turn over 6 kg of ATP each day to meet the requirements of contraction - roughly 15 times the weight of the heart!</a:t>
            </a:r>
          </a:p>
          <a:p>
            <a:pPr>
              <a:defRPr sz="1800" b="0" i="0" u="none" strike="noStrike" kern="0" cap="none" spc="0" baseline="0">
                <a:solidFill>
                  <a:srgbClr val="000000"/>
                </a:solidFill>
                <a:uFillTx/>
              </a:defRPr>
            </a:pPr>
            <a:endParaRPr lang="en-GB" sz="3000" kern="0" dirty="0">
              <a:solidFill>
                <a:srgbClr val="000000"/>
              </a:solidFill>
              <a:latin typeface="Helvetica" panose="020B0604020202020204" pitchFamily="34" charset="0"/>
              <a:cs typeface="Helvetica" panose="020B0604020202020204" pitchFamily="34" charset="0"/>
            </a:endParaRPr>
          </a:p>
          <a:p>
            <a:pPr>
              <a:defRPr sz="1800" b="0" i="0" u="none" strike="noStrike" kern="0" cap="none" spc="0" baseline="0">
                <a:solidFill>
                  <a:srgbClr val="000000"/>
                </a:solidFill>
                <a:uFillTx/>
              </a:defRPr>
            </a:pPr>
            <a:r>
              <a:rPr lang="en-GB" sz="3000" b="0" i="0" dirty="0">
                <a:solidFill>
                  <a:srgbClr val="212121"/>
                </a:solidFill>
                <a:effectLst/>
                <a:latin typeface="Helvetica" panose="020B0604020202020204" pitchFamily="34" charset="0"/>
                <a:cs typeface="Helvetica" panose="020B0604020202020204" pitchFamily="34" charset="0"/>
              </a:rPr>
              <a:t>Each cardiomyocyte contains between 5,000 and 8,000 mitochondria.</a:t>
            </a:r>
            <a:endParaRPr lang="en-GB" sz="3000" dirty="0"/>
          </a:p>
        </p:txBody>
      </p:sp>
      <p:sp>
        <p:nvSpPr>
          <p:cNvPr id="4" name="Rectangle 3">
            <a:extLst>
              <a:ext uri="{FF2B5EF4-FFF2-40B4-BE49-F238E27FC236}">
                <a16:creationId xmlns:a16="http://schemas.microsoft.com/office/drawing/2014/main" id="{BA7A318B-E2EB-2A81-B3E5-43CFED62651B}"/>
              </a:ext>
            </a:extLst>
          </p:cNvPr>
          <p:cNvSpPr/>
          <p:nvPr>
            <p:custDataLst>
              <p:tags r:id="rId2"/>
            </p:custDataLst>
          </p:nvPr>
        </p:nvSpPr>
        <p:spPr>
          <a:xfrm>
            <a:off x="533828" y="197826"/>
            <a:ext cx="5634877" cy="784830"/>
          </a:xfrm>
          <a:prstGeom prst="rect">
            <a:avLst/>
          </a:prstGeom>
        </p:spPr>
        <p:txBody>
          <a:bodyPr wrap="none">
            <a:spAutoFit/>
          </a:bodyPr>
          <a:lstStyle/>
          <a:p>
            <a:pPr algn="ctr"/>
            <a:r>
              <a:rPr lang="en-US" sz="4400" b="1" dirty="0">
                <a:solidFill>
                  <a:srgbClr val="27279B"/>
                </a:solidFill>
                <a:effectLst>
                  <a:outerShdw blurRad="50800" dist="12700" dir="5400000" algn="ctr" rotWithShape="0">
                    <a:srgbClr val="000000">
                      <a:alpha val="0"/>
                    </a:srgbClr>
                  </a:outerShdw>
                </a:effectLst>
                <a:latin typeface="Helvetica" panose="020B0604020202020204" pitchFamily="34" charset="0"/>
                <a:cs typeface="Helvetica" panose="020B0604020202020204" pitchFamily="34" charset="0"/>
              </a:rPr>
              <a:t>Mitochondrial Facts</a:t>
            </a:r>
          </a:p>
        </p:txBody>
      </p:sp>
      <p:sp>
        <p:nvSpPr>
          <p:cNvPr id="5" name="TextBox 4">
            <a:extLst>
              <a:ext uri="{FF2B5EF4-FFF2-40B4-BE49-F238E27FC236}">
                <a16:creationId xmlns:a16="http://schemas.microsoft.com/office/drawing/2014/main" id="{9B8AE9B9-8009-6AEE-C56F-0DEDB800F329}"/>
              </a:ext>
            </a:extLst>
          </p:cNvPr>
          <p:cNvSpPr txBox="1"/>
          <p:nvPr/>
        </p:nvSpPr>
        <p:spPr>
          <a:xfrm>
            <a:off x="686822" y="5292157"/>
            <a:ext cx="7715795" cy="984885"/>
          </a:xfrm>
          <a:prstGeom prst="rect">
            <a:avLst/>
          </a:prstGeom>
          <a:noFill/>
        </p:spPr>
        <p:txBody>
          <a:bodyPr wrap="square">
            <a:spAutoFit/>
          </a:bodyPr>
          <a:lstStyle/>
          <a:p>
            <a:r>
              <a:rPr lang="en-GB" sz="1200" b="0" i="0" dirty="0">
                <a:effectLst/>
                <a:latin typeface="Helvetica" panose="020B0604020202020204" pitchFamily="34" charset="0"/>
                <a:ea typeface="Roboto" panose="02000000000000000000" pitchFamily="2" charset="0"/>
                <a:cs typeface="Helvetica" panose="020B0604020202020204" pitchFamily="34" charset="0"/>
              </a:rPr>
              <a:t>Ritterhoff, J. and Tian, R., 2017. Metabolism in cardiomyopathy: every substrate matters. </a:t>
            </a:r>
            <a:r>
              <a:rPr lang="en-GB" sz="1200" b="0" i="1" dirty="0">
                <a:effectLst/>
                <a:latin typeface="Helvetica" panose="020B0604020202020204" pitchFamily="34" charset="0"/>
                <a:ea typeface="Roboto" panose="02000000000000000000" pitchFamily="2" charset="0"/>
                <a:cs typeface="Helvetica" panose="020B0604020202020204" pitchFamily="34" charset="0"/>
              </a:rPr>
              <a:t>Cardiovascular research</a:t>
            </a:r>
            <a:r>
              <a:rPr lang="en-GB" sz="1200" b="0" i="0" dirty="0">
                <a:effectLst/>
                <a:latin typeface="Helvetica" panose="020B0604020202020204" pitchFamily="34" charset="0"/>
                <a:ea typeface="Roboto" panose="02000000000000000000" pitchFamily="2" charset="0"/>
                <a:cs typeface="Helvetica" panose="020B0604020202020204" pitchFamily="34" charset="0"/>
              </a:rPr>
              <a:t>, </a:t>
            </a:r>
            <a:r>
              <a:rPr lang="en-GB" sz="1200" b="0" i="1" dirty="0">
                <a:effectLst/>
                <a:latin typeface="Helvetica" panose="020B0604020202020204" pitchFamily="34" charset="0"/>
                <a:ea typeface="Roboto" panose="02000000000000000000" pitchFamily="2" charset="0"/>
                <a:cs typeface="Helvetica" panose="020B0604020202020204" pitchFamily="34" charset="0"/>
              </a:rPr>
              <a:t>113</a:t>
            </a:r>
            <a:r>
              <a:rPr lang="en-GB" sz="1200" b="0" i="0" dirty="0">
                <a:effectLst/>
                <a:latin typeface="Helvetica" panose="020B0604020202020204" pitchFamily="34" charset="0"/>
                <a:ea typeface="Roboto" panose="02000000000000000000" pitchFamily="2" charset="0"/>
                <a:cs typeface="Helvetica" panose="020B0604020202020204" pitchFamily="34" charset="0"/>
              </a:rPr>
              <a:t>(4), pp.411-421.</a:t>
            </a:r>
          </a:p>
          <a:p>
            <a:r>
              <a:rPr lang="en-GB" sz="1200" b="0" i="0" dirty="0">
                <a:effectLst/>
                <a:latin typeface="Helvetica" panose="020B0604020202020204" pitchFamily="34" charset="0"/>
                <a:ea typeface="Roboto" panose="02000000000000000000" pitchFamily="2" charset="0"/>
                <a:cs typeface="Helvetica" panose="020B0604020202020204" pitchFamily="34" charset="0"/>
              </a:rPr>
              <a:t>Wang X, Zhang X, Wu D, et al. Mitochondrial flashes regulate ATP homeostasis in the heart. </a:t>
            </a:r>
            <a:r>
              <a:rPr lang="en-GB" sz="1200" b="0" i="1" dirty="0" err="1">
                <a:effectLst/>
                <a:latin typeface="Helvetica" panose="020B0604020202020204" pitchFamily="34" charset="0"/>
                <a:ea typeface="Roboto" panose="02000000000000000000" pitchFamily="2" charset="0"/>
                <a:cs typeface="Helvetica" panose="020B0604020202020204" pitchFamily="34" charset="0"/>
              </a:rPr>
              <a:t>Elife</a:t>
            </a:r>
            <a:r>
              <a:rPr lang="en-GB" sz="1200" b="0" i="0" dirty="0">
                <a:effectLst/>
                <a:latin typeface="Helvetica" panose="020B0604020202020204" pitchFamily="34" charset="0"/>
                <a:ea typeface="Roboto" panose="02000000000000000000" pitchFamily="2" charset="0"/>
                <a:cs typeface="Helvetica" panose="020B0604020202020204" pitchFamily="34" charset="0"/>
              </a:rPr>
              <a:t>. 2017;6:e23908.</a:t>
            </a:r>
            <a:endParaRPr lang="en-GB" sz="1200" dirty="0">
              <a:latin typeface="Helvetica" panose="020B0604020202020204" pitchFamily="34" charset="0"/>
              <a:ea typeface="Roboto" panose="02000000000000000000" pitchFamily="2" charset="0"/>
              <a:cs typeface="Helvetica" panose="020B0604020202020204" pitchFamily="34" charset="0"/>
            </a:endParaRPr>
          </a:p>
          <a:p>
            <a:endParaRPr lang="en-GB" sz="1000" kern="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pic>
        <p:nvPicPr>
          <p:cNvPr id="2050" name="Picture 2" descr="Heart - Wikipedia">
            <a:extLst>
              <a:ext uri="{FF2B5EF4-FFF2-40B4-BE49-F238E27FC236}">
                <a16:creationId xmlns:a16="http://schemas.microsoft.com/office/drawing/2014/main" id="{ADB1B5E2-96A8-3FD4-2649-446D662D1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2617" y="940998"/>
            <a:ext cx="3445350" cy="520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70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thanol-Making Microbe Tied to Nonalcoholic Fatty Liver Disease | The  Scientist Magazine®">
            <a:extLst>
              <a:ext uri="{FF2B5EF4-FFF2-40B4-BE49-F238E27FC236}">
                <a16:creationId xmlns:a16="http://schemas.microsoft.com/office/drawing/2014/main" id="{8A7D4F07-1A66-9335-37E2-E7FBFC425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7" t="13079" r="20314" b="7937"/>
          <a:stretch/>
        </p:blipFill>
        <p:spPr bwMode="auto">
          <a:xfrm>
            <a:off x="7295802" y="1228397"/>
            <a:ext cx="4013516" cy="3971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AA9BFB-4204-6EBA-8DAE-91ECCA0156ED}"/>
              </a:ext>
            </a:extLst>
          </p:cNvPr>
          <p:cNvSpPr txBox="1"/>
          <p:nvPr/>
        </p:nvSpPr>
        <p:spPr>
          <a:xfrm>
            <a:off x="697638" y="1228397"/>
            <a:ext cx="6495641" cy="4031873"/>
          </a:xfrm>
          <a:prstGeom prst="rect">
            <a:avLst/>
          </a:prstGeom>
          <a:noFill/>
        </p:spPr>
        <p:txBody>
          <a:bodyPr wrap="square">
            <a:spAutoFit/>
          </a:bodyPr>
          <a:lstStyle/>
          <a:p>
            <a:r>
              <a:rPr lang="en-GB" sz="3200" b="0" i="0" dirty="0">
                <a:solidFill>
                  <a:srgbClr val="212121"/>
                </a:solidFill>
                <a:effectLst/>
                <a:latin typeface="Helvetica" panose="020B0604020202020204" pitchFamily="34" charset="0"/>
                <a:cs typeface="Helvetica" panose="020B0604020202020204" pitchFamily="34" charset="0"/>
              </a:rPr>
              <a:t>In the liver, mitochondria represent almost one-fifth of the volume of hepatocytes…</a:t>
            </a:r>
          </a:p>
          <a:p>
            <a:endParaRPr lang="en-GB" sz="3200" dirty="0">
              <a:solidFill>
                <a:srgbClr val="212121"/>
              </a:solidFill>
              <a:latin typeface="Helvetica" panose="020B0604020202020204" pitchFamily="34" charset="0"/>
              <a:cs typeface="Helvetica" panose="020B0604020202020204" pitchFamily="34" charset="0"/>
            </a:endParaRPr>
          </a:p>
          <a:p>
            <a:r>
              <a:rPr lang="en-GB" sz="3200" dirty="0">
                <a:solidFill>
                  <a:srgbClr val="212121"/>
                </a:solidFill>
                <a:latin typeface="Helvetica" panose="020B0604020202020204" pitchFamily="34" charset="0"/>
                <a:cs typeface="Helvetica" panose="020B0604020202020204" pitchFamily="34" charset="0"/>
              </a:rPr>
              <a:t>…</a:t>
            </a:r>
            <a:r>
              <a:rPr lang="en-GB" sz="3200" b="0" i="0" dirty="0">
                <a:solidFill>
                  <a:srgbClr val="212121"/>
                </a:solidFill>
                <a:effectLst/>
                <a:latin typeface="Helvetica" panose="020B0604020202020204" pitchFamily="34" charset="0"/>
                <a:cs typeface="Helvetica" panose="020B0604020202020204" pitchFamily="34" charset="0"/>
              </a:rPr>
              <a:t>(reaching a number of 500 to 4000 per cell), being involved in several key metabolic networks and </a:t>
            </a:r>
            <a:r>
              <a:rPr lang="en-GB" sz="3200" b="0" i="0" dirty="0" err="1">
                <a:solidFill>
                  <a:srgbClr val="212121"/>
                </a:solidFill>
                <a:effectLst/>
                <a:latin typeface="Helvetica" panose="020B0604020202020204" pitchFamily="34" charset="0"/>
                <a:cs typeface="Helvetica" panose="020B0604020202020204" pitchFamily="34" charset="0"/>
              </a:rPr>
              <a:t>signaling</a:t>
            </a:r>
            <a:r>
              <a:rPr lang="en-GB" sz="3200" b="0" i="0" dirty="0">
                <a:solidFill>
                  <a:srgbClr val="212121"/>
                </a:solidFill>
                <a:effectLst/>
                <a:latin typeface="Helvetica" panose="020B0604020202020204" pitchFamily="34" charset="0"/>
                <a:cs typeface="Helvetica" panose="020B0604020202020204" pitchFamily="34" charset="0"/>
              </a:rPr>
              <a:t> pathways.</a:t>
            </a:r>
            <a:endParaRPr lang="en-GB" sz="32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A0D35DF9-317D-DA28-5867-36975B30E8A3}"/>
              </a:ext>
            </a:extLst>
          </p:cNvPr>
          <p:cNvSpPr txBox="1"/>
          <p:nvPr/>
        </p:nvSpPr>
        <p:spPr>
          <a:xfrm>
            <a:off x="697639" y="5629603"/>
            <a:ext cx="7386996" cy="461665"/>
          </a:xfrm>
          <a:prstGeom prst="rect">
            <a:avLst/>
          </a:prstGeom>
          <a:noFill/>
        </p:spPr>
        <p:txBody>
          <a:bodyPr wrap="square">
            <a:spAutoFit/>
          </a:bodyPr>
          <a:lstStyle/>
          <a:p>
            <a:r>
              <a:rPr lang="en-GB" sz="1200" b="0" i="0" dirty="0" err="1">
                <a:solidFill>
                  <a:srgbClr val="212121"/>
                </a:solidFill>
                <a:effectLst/>
                <a:latin typeface="Helvetica" panose="020B0604020202020204" pitchFamily="34" charset="0"/>
                <a:cs typeface="Helvetica" panose="020B0604020202020204" pitchFamily="34" charset="0"/>
              </a:rPr>
              <a:t>Bellanti</a:t>
            </a:r>
            <a:r>
              <a:rPr lang="en-GB" sz="1200" b="0" i="0" dirty="0">
                <a:solidFill>
                  <a:srgbClr val="212121"/>
                </a:solidFill>
                <a:effectLst/>
                <a:latin typeface="Helvetica" panose="020B0604020202020204" pitchFamily="34" charset="0"/>
                <a:cs typeface="Helvetica" panose="020B0604020202020204" pitchFamily="34" charset="0"/>
              </a:rPr>
              <a:t> F, Lo </a:t>
            </a:r>
            <a:r>
              <a:rPr lang="en-GB" sz="1200" b="0" i="0" dirty="0" err="1">
                <a:solidFill>
                  <a:srgbClr val="212121"/>
                </a:solidFill>
                <a:effectLst/>
                <a:latin typeface="Helvetica" panose="020B0604020202020204" pitchFamily="34" charset="0"/>
                <a:cs typeface="Helvetica" panose="020B0604020202020204" pitchFamily="34" charset="0"/>
              </a:rPr>
              <a:t>Buglio</a:t>
            </a:r>
            <a:r>
              <a:rPr lang="en-GB" sz="1200" b="0" i="0" dirty="0">
                <a:solidFill>
                  <a:srgbClr val="212121"/>
                </a:solidFill>
                <a:effectLst/>
                <a:latin typeface="Helvetica" panose="020B0604020202020204" pitchFamily="34" charset="0"/>
                <a:cs typeface="Helvetica" panose="020B0604020202020204" pitchFamily="34" charset="0"/>
              </a:rPr>
              <a:t> A, </a:t>
            </a:r>
            <a:r>
              <a:rPr lang="en-GB" sz="1200" b="0" i="0" dirty="0" err="1">
                <a:solidFill>
                  <a:srgbClr val="212121"/>
                </a:solidFill>
                <a:effectLst/>
                <a:latin typeface="Helvetica" panose="020B0604020202020204" pitchFamily="34" charset="0"/>
                <a:cs typeface="Helvetica" panose="020B0604020202020204" pitchFamily="34" charset="0"/>
              </a:rPr>
              <a:t>Vendemiale</a:t>
            </a:r>
            <a:r>
              <a:rPr lang="en-GB" sz="1200" b="0" i="0" dirty="0">
                <a:solidFill>
                  <a:srgbClr val="212121"/>
                </a:solidFill>
                <a:effectLst/>
                <a:latin typeface="Helvetica" panose="020B0604020202020204" pitchFamily="34" charset="0"/>
                <a:cs typeface="Helvetica" panose="020B0604020202020204" pitchFamily="34" charset="0"/>
              </a:rPr>
              <a:t> G. Hepatic Mitochondria-Gut Microbiota Interactions in Metabolism-Associated Fatty Liver Disease. </a:t>
            </a:r>
            <a:r>
              <a:rPr lang="en-GB" sz="1200" b="0" i="1" dirty="0">
                <a:solidFill>
                  <a:srgbClr val="212121"/>
                </a:solidFill>
                <a:effectLst/>
                <a:latin typeface="Helvetica" panose="020B0604020202020204" pitchFamily="34" charset="0"/>
                <a:cs typeface="Helvetica" panose="020B0604020202020204" pitchFamily="34" charset="0"/>
              </a:rPr>
              <a:t>Metabolites</a:t>
            </a:r>
            <a:r>
              <a:rPr lang="en-GB" sz="1200" b="0" i="0" dirty="0">
                <a:solidFill>
                  <a:srgbClr val="212121"/>
                </a:solidFill>
                <a:effectLst/>
                <a:latin typeface="Helvetica" panose="020B0604020202020204" pitchFamily="34" charset="0"/>
                <a:cs typeface="Helvetica" panose="020B0604020202020204" pitchFamily="34" charset="0"/>
              </a:rPr>
              <a:t>. 2023;13(3):322.</a:t>
            </a:r>
            <a:endParaRPr lang="en-GB" sz="1200" dirty="0">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E481C176-87E4-FD61-4EDE-5F29C4FB8B70}"/>
              </a:ext>
            </a:extLst>
          </p:cNvPr>
          <p:cNvSpPr/>
          <p:nvPr>
            <p:custDataLst>
              <p:tags r:id="rId1"/>
            </p:custDataLst>
          </p:nvPr>
        </p:nvSpPr>
        <p:spPr>
          <a:xfrm>
            <a:off x="606543" y="220164"/>
            <a:ext cx="5634877" cy="784830"/>
          </a:xfrm>
          <a:prstGeom prst="rect">
            <a:avLst/>
          </a:prstGeom>
        </p:spPr>
        <p:txBody>
          <a:bodyPr wrap="none">
            <a:spAutoFit/>
          </a:bodyPr>
          <a:lstStyle/>
          <a:p>
            <a:pPr algn="ctr"/>
            <a:r>
              <a:rPr lang="en-US" sz="4400" b="1" dirty="0">
                <a:solidFill>
                  <a:srgbClr val="27279B"/>
                </a:solidFill>
                <a:effectLst>
                  <a:outerShdw blurRad="50800" dist="12700" dir="5400000" algn="ctr" rotWithShape="0">
                    <a:srgbClr val="000000">
                      <a:alpha val="0"/>
                    </a:srgbClr>
                  </a:outerShdw>
                </a:effectLst>
                <a:latin typeface="Helvetica" panose="020B0604020202020204" pitchFamily="34" charset="0"/>
                <a:cs typeface="Helvetica" panose="020B0604020202020204" pitchFamily="34" charset="0"/>
              </a:rPr>
              <a:t>Mitochondrial Facts</a:t>
            </a:r>
          </a:p>
        </p:txBody>
      </p:sp>
    </p:spTree>
    <p:extLst>
      <p:ext uri="{BB962C8B-B14F-4D97-AF65-F5344CB8AC3E}">
        <p14:creationId xmlns:p14="http://schemas.microsoft.com/office/powerpoint/2010/main" val="318672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47B89B-129B-F59E-75C0-AE682E0AED78}"/>
              </a:ext>
            </a:extLst>
          </p:cNvPr>
          <p:cNvSpPr txBox="1"/>
          <p:nvPr/>
        </p:nvSpPr>
        <p:spPr>
          <a:xfrm>
            <a:off x="515848" y="1099818"/>
            <a:ext cx="7887924" cy="4493538"/>
          </a:xfrm>
          <a:prstGeom prst="rect">
            <a:avLst/>
          </a:prstGeom>
          <a:noFill/>
        </p:spPr>
        <p:txBody>
          <a:bodyPr wrap="square">
            <a:spAutoFit/>
          </a:bodyPr>
          <a:lstStyle/>
          <a:p>
            <a:r>
              <a:rPr lang="en-GB" sz="2200" b="0" i="0" dirty="0">
                <a:solidFill>
                  <a:srgbClr val="1F1F1F"/>
                </a:solidFill>
                <a:effectLst/>
                <a:latin typeface="Helvetica" panose="020B0604020202020204" pitchFamily="34" charset="0"/>
                <a:cs typeface="Helvetica" panose="020B0604020202020204" pitchFamily="34" charset="0"/>
              </a:rPr>
              <a:t>In the human brain, individual neurons of the substantia nigra</a:t>
            </a:r>
            <a:r>
              <a:rPr lang="en-GB" sz="2200" dirty="0">
                <a:solidFill>
                  <a:srgbClr val="1F1F1F"/>
                </a:solidFill>
                <a:latin typeface="Helvetica" panose="020B0604020202020204" pitchFamily="34" charset="0"/>
                <a:cs typeface="Helvetica" panose="020B0604020202020204" pitchFamily="34" charset="0"/>
              </a:rPr>
              <a:t> </a:t>
            </a:r>
            <a:r>
              <a:rPr lang="en-GB" sz="2200" b="0" i="0" dirty="0">
                <a:solidFill>
                  <a:srgbClr val="1F1F1F"/>
                </a:solidFill>
                <a:effectLst/>
                <a:latin typeface="Helvetica" panose="020B0604020202020204" pitchFamily="34" charset="0"/>
                <a:cs typeface="Helvetica" panose="020B0604020202020204" pitchFamily="34" charset="0"/>
              </a:rPr>
              <a:t>are calculated to give rise to 4.5 m of axon</a:t>
            </a:r>
            <a:r>
              <a:rPr lang="en-GB" sz="2200" dirty="0">
                <a:solidFill>
                  <a:srgbClr val="1F1F1F"/>
                </a:solidFill>
                <a:latin typeface="Helvetica" panose="020B0604020202020204" pitchFamily="34" charset="0"/>
                <a:cs typeface="Helvetica" panose="020B0604020202020204" pitchFamily="34" charset="0"/>
              </a:rPr>
              <a:t>. </a:t>
            </a:r>
            <a:r>
              <a:rPr lang="en-GB" sz="2200" b="0" i="0" dirty="0">
                <a:solidFill>
                  <a:srgbClr val="1F1F1F"/>
                </a:solidFill>
                <a:effectLst/>
                <a:latin typeface="Helvetica" panose="020B0604020202020204" pitchFamily="34" charset="0"/>
                <a:cs typeface="Helvetica" panose="020B0604020202020204" pitchFamily="34" charset="0"/>
              </a:rPr>
              <a:t>A similar calculation for cholinergic neurons has predicted that over 100 m of axon can arise from a single </a:t>
            </a:r>
            <a:r>
              <a:rPr lang="en-GB" sz="2200" dirty="0">
                <a:solidFill>
                  <a:srgbClr val="1F1F1F"/>
                </a:solidFill>
                <a:latin typeface="Helvetica" panose="020B0604020202020204" pitchFamily="34" charset="0"/>
                <a:cs typeface="Helvetica" panose="020B0604020202020204" pitchFamily="34" charset="0"/>
              </a:rPr>
              <a:t>cell body</a:t>
            </a:r>
            <a:endParaRPr lang="en-GB" sz="2200" b="0" i="0" dirty="0">
              <a:solidFill>
                <a:srgbClr val="1F1F1F"/>
              </a:solidFill>
              <a:effectLst/>
              <a:latin typeface="Helvetica" panose="020B0604020202020204" pitchFamily="34" charset="0"/>
              <a:cs typeface="Helvetica" panose="020B0604020202020204" pitchFamily="34" charset="0"/>
            </a:endParaRPr>
          </a:p>
          <a:p>
            <a:endParaRPr lang="en-GB" sz="2200" dirty="0">
              <a:solidFill>
                <a:srgbClr val="1F1F1F"/>
              </a:solidFill>
              <a:latin typeface="Helvetica" panose="020B0604020202020204" pitchFamily="34" charset="0"/>
              <a:cs typeface="Helvetica" panose="020B0604020202020204" pitchFamily="34" charset="0"/>
            </a:endParaRPr>
          </a:p>
          <a:p>
            <a:r>
              <a:rPr lang="en-GB" sz="2200" b="0" i="0" dirty="0">
                <a:solidFill>
                  <a:srgbClr val="1F1F1F"/>
                </a:solidFill>
                <a:effectLst/>
                <a:latin typeface="Helvetica" panose="020B0604020202020204" pitchFamily="34" charset="0"/>
                <a:cs typeface="Helvetica" panose="020B0604020202020204" pitchFamily="34" charset="0"/>
              </a:rPr>
              <a:t>In dopamine producing neurons of the substantia nigra, </a:t>
            </a:r>
            <a:br>
              <a:rPr lang="en-GB" sz="2200" b="0" i="0" dirty="0">
                <a:solidFill>
                  <a:srgbClr val="1F1F1F"/>
                </a:solidFill>
                <a:effectLst/>
                <a:latin typeface="Helvetica" panose="020B0604020202020204" pitchFamily="34" charset="0"/>
                <a:cs typeface="Helvetica" panose="020B0604020202020204" pitchFamily="34" charset="0"/>
              </a:rPr>
            </a:br>
            <a:r>
              <a:rPr lang="en-GB" sz="2200" b="0" i="0" dirty="0">
                <a:solidFill>
                  <a:srgbClr val="1F1F1F"/>
                </a:solidFill>
                <a:effectLst/>
                <a:latin typeface="Helvetica" panose="020B0604020202020204" pitchFamily="34" charset="0"/>
                <a:cs typeface="Helvetica" panose="020B0604020202020204" pitchFamily="34" charset="0"/>
              </a:rPr>
              <a:t>it is estimated that there are a population of 2 million mitochondria per </a:t>
            </a:r>
            <a:r>
              <a:rPr lang="en-GB" sz="2200" dirty="0">
                <a:solidFill>
                  <a:srgbClr val="1F1F1F"/>
                </a:solidFill>
                <a:latin typeface="Helvetica" panose="020B0604020202020204" pitchFamily="34" charset="0"/>
                <a:cs typeface="Helvetica" panose="020B0604020202020204" pitchFamily="34" charset="0"/>
              </a:rPr>
              <a:t>neuron to fuel the 4.5 m of axon, plus synapses, dendrites and cell body</a:t>
            </a:r>
          </a:p>
          <a:p>
            <a:endParaRPr lang="en-GB" sz="2200" dirty="0">
              <a:solidFill>
                <a:srgbClr val="1F1F1F"/>
              </a:solidFill>
              <a:latin typeface="Helvetica" panose="020B0604020202020204" pitchFamily="34" charset="0"/>
              <a:cs typeface="Helvetica" panose="020B0604020202020204" pitchFamily="34" charset="0"/>
            </a:endParaRPr>
          </a:p>
          <a:p>
            <a:r>
              <a:rPr lang="en-GB" sz="2200" dirty="0">
                <a:solidFill>
                  <a:srgbClr val="1F1F1F"/>
                </a:solidFill>
                <a:latin typeface="Helvetica" panose="020B0604020202020204" pitchFamily="34" charset="0"/>
                <a:cs typeface="Helvetica" panose="020B0604020202020204" pitchFamily="34" charset="0"/>
              </a:rPr>
              <a:t>If applied to cholinergic neurons, this would mean that they would be very likely to contain as many as 40 million mitochondria per neuron!</a:t>
            </a:r>
            <a:endParaRPr lang="en-GB" sz="22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718624C6-1304-C302-FFC3-882D212C840A}"/>
              </a:ext>
            </a:extLst>
          </p:cNvPr>
          <p:cNvSpPr txBox="1"/>
          <p:nvPr/>
        </p:nvSpPr>
        <p:spPr>
          <a:xfrm>
            <a:off x="515848" y="5619811"/>
            <a:ext cx="8863829" cy="461665"/>
          </a:xfrm>
          <a:prstGeom prst="rect">
            <a:avLst/>
          </a:prstGeom>
          <a:noFill/>
        </p:spPr>
        <p:txBody>
          <a:bodyPr wrap="square">
            <a:spAutoFit/>
          </a:bodyPr>
          <a:lstStyle/>
          <a:p>
            <a:r>
              <a:rPr lang="en-GB" sz="1200" b="0" i="0" dirty="0" err="1">
                <a:solidFill>
                  <a:srgbClr val="212121"/>
                </a:solidFill>
                <a:effectLst/>
                <a:latin typeface="Helvetica" panose="020B0604020202020204" pitchFamily="34" charset="0"/>
                <a:cs typeface="Helvetica" panose="020B0604020202020204" pitchFamily="34" charset="0"/>
              </a:rPr>
              <a:t>Misgeld</a:t>
            </a:r>
            <a:r>
              <a:rPr lang="en-GB" sz="1200" b="0" i="0" dirty="0">
                <a:solidFill>
                  <a:srgbClr val="212121"/>
                </a:solidFill>
                <a:effectLst/>
                <a:latin typeface="Helvetica" panose="020B0604020202020204" pitchFamily="34" charset="0"/>
                <a:cs typeface="Helvetica" panose="020B0604020202020204" pitchFamily="34" charset="0"/>
              </a:rPr>
              <a:t> T, Schwarz TL. </a:t>
            </a:r>
            <a:r>
              <a:rPr lang="en-GB" sz="1200" b="0" i="0" dirty="0" err="1">
                <a:solidFill>
                  <a:srgbClr val="212121"/>
                </a:solidFill>
                <a:effectLst/>
                <a:latin typeface="Helvetica" panose="020B0604020202020204" pitchFamily="34" charset="0"/>
                <a:cs typeface="Helvetica" panose="020B0604020202020204" pitchFamily="34" charset="0"/>
              </a:rPr>
              <a:t>Mitostasis</a:t>
            </a:r>
            <a:r>
              <a:rPr lang="en-GB" sz="1200" b="0" i="0" dirty="0">
                <a:solidFill>
                  <a:srgbClr val="212121"/>
                </a:solidFill>
                <a:effectLst/>
                <a:latin typeface="Helvetica" panose="020B0604020202020204" pitchFamily="34" charset="0"/>
                <a:cs typeface="Helvetica" panose="020B0604020202020204" pitchFamily="34" charset="0"/>
              </a:rPr>
              <a:t> in Neurons: Maintaining Mitochondria in an Extended Cellular Architecture. </a:t>
            </a:r>
            <a:r>
              <a:rPr lang="en-GB" sz="1200" b="0" i="1" dirty="0">
                <a:solidFill>
                  <a:srgbClr val="212121"/>
                </a:solidFill>
                <a:effectLst/>
                <a:latin typeface="Helvetica" panose="020B0604020202020204" pitchFamily="34" charset="0"/>
                <a:cs typeface="Helvetica" panose="020B0604020202020204" pitchFamily="34" charset="0"/>
              </a:rPr>
              <a:t>Neuron</a:t>
            </a:r>
            <a:r>
              <a:rPr lang="en-GB" sz="1200" b="0" i="0" dirty="0">
                <a:solidFill>
                  <a:srgbClr val="212121"/>
                </a:solidFill>
                <a:effectLst/>
                <a:latin typeface="Helvetica" panose="020B0604020202020204" pitchFamily="34" charset="0"/>
                <a:cs typeface="Helvetica" panose="020B0604020202020204" pitchFamily="34" charset="0"/>
              </a:rPr>
              <a:t>. 2017;96(3):651-666. </a:t>
            </a:r>
            <a:endParaRPr lang="en-GB" sz="1200" dirty="0">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5EE870B1-F281-38CC-F3B3-7E02541C9F0C}"/>
              </a:ext>
            </a:extLst>
          </p:cNvPr>
          <p:cNvSpPr/>
          <p:nvPr>
            <p:custDataLst>
              <p:tags r:id="rId1"/>
            </p:custDataLst>
          </p:nvPr>
        </p:nvSpPr>
        <p:spPr>
          <a:xfrm>
            <a:off x="406082" y="106085"/>
            <a:ext cx="5516254" cy="769441"/>
          </a:xfrm>
          <a:prstGeom prst="rect">
            <a:avLst/>
          </a:prstGeom>
        </p:spPr>
        <p:txBody>
          <a:bodyPr wrap="none">
            <a:spAutoFit/>
          </a:bodyPr>
          <a:lstStyle/>
          <a:p>
            <a:pPr algn="ctr"/>
            <a:r>
              <a:rPr lang="en-US" sz="4400" b="1" dirty="0">
                <a:solidFill>
                  <a:srgbClr val="27279B"/>
                </a:solidFill>
                <a:effectLst>
                  <a:outerShdw blurRad="50800" dist="12700" dir="5400000" algn="ctr" rotWithShape="0">
                    <a:srgbClr val="000000">
                      <a:alpha val="0"/>
                    </a:srgbClr>
                  </a:outerShdw>
                </a:effectLst>
                <a:latin typeface="Helvetica" panose="020B0604020202020204" pitchFamily="34" charset="0"/>
                <a:cs typeface="Helvetica" panose="020B0604020202020204" pitchFamily="34" charset="0"/>
              </a:rPr>
              <a:t>Mitochondrial Facts</a:t>
            </a:r>
          </a:p>
        </p:txBody>
      </p:sp>
      <p:pic>
        <p:nvPicPr>
          <p:cNvPr id="5122" name="Picture 2" descr="Interactive Brain - How Injury Can Affect the Brain | BrainLine">
            <a:extLst>
              <a:ext uri="{FF2B5EF4-FFF2-40B4-BE49-F238E27FC236}">
                <a16:creationId xmlns:a16="http://schemas.microsoft.com/office/drawing/2014/main" id="{1B691E16-DE71-2AFF-69FB-3927E85CF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587" y="2080365"/>
            <a:ext cx="3991071" cy="309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ciencemag.org/sites/default/files/styles/article_main_large/public/images/si_mtDNAH.jpg?itok=lgpOaJ0x">
            <a:extLst>
              <a:ext uri="{FF2B5EF4-FFF2-40B4-BE49-F238E27FC236}">
                <a16:creationId xmlns:a16="http://schemas.microsoft.com/office/drawing/2014/main" id="{669C5B60-465F-6837-420F-2895CA737E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8708"/>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A784A7-6527-6359-5B5C-5517FB3F9813}"/>
              </a:ext>
            </a:extLst>
          </p:cNvPr>
          <p:cNvSpPr/>
          <p:nvPr/>
        </p:nvSpPr>
        <p:spPr>
          <a:xfrm>
            <a:off x="2564419" y="2570617"/>
            <a:ext cx="7614846" cy="769441"/>
          </a:xfrm>
          <a:prstGeom prst="rect">
            <a:avLst/>
          </a:prstGeom>
        </p:spPr>
        <p:txBody>
          <a:bodyPr wrap="square">
            <a:spAutoFit/>
          </a:bodyPr>
          <a:lstStyle/>
          <a:p>
            <a:pPr algn="ctr"/>
            <a:r>
              <a:rPr lang="en-GB" sz="44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How Mitochondria Work  </a:t>
            </a:r>
          </a:p>
        </p:txBody>
      </p:sp>
      <p:sp>
        <p:nvSpPr>
          <p:cNvPr id="4" name="TextBox 3">
            <a:extLst>
              <a:ext uri="{FF2B5EF4-FFF2-40B4-BE49-F238E27FC236}">
                <a16:creationId xmlns:a16="http://schemas.microsoft.com/office/drawing/2014/main" id="{C28ABE05-F2A3-A122-8D4F-DBF47AF7CEB3}"/>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25140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ure 1">
            <a:extLst>
              <a:ext uri="{FF2B5EF4-FFF2-40B4-BE49-F238E27FC236}">
                <a16:creationId xmlns:a16="http://schemas.microsoft.com/office/drawing/2014/main" id="{682A8EF5-0C8B-DAA7-75CE-EE4EA5E3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383" y="412595"/>
            <a:ext cx="7173257" cy="57700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5470E5-3A29-6520-ECBD-11BEE2628825}"/>
              </a:ext>
            </a:extLst>
          </p:cNvPr>
          <p:cNvSpPr txBox="1"/>
          <p:nvPr/>
        </p:nvSpPr>
        <p:spPr>
          <a:xfrm>
            <a:off x="769435" y="5228707"/>
            <a:ext cx="3722169" cy="646331"/>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Kedia-Mehta N, Finlay DK. Competition for nutrients and its role in controlling immune responses.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Nat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Commun</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2019;10(1):2123.</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2" name="TextBox 1">
            <a:extLst>
              <a:ext uri="{FF2B5EF4-FFF2-40B4-BE49-F238E27FC236}">
                <a16:creationId xmlns:a16="http://schemas.microsoft.com/office/drawing/2014/main" id="{45B23C5B-73D7-FCA4-AE6E-0B77F451A12A}"/>
              </a:ext>
            </a:extLst>
          </p:cNvPr>
          <p:cNvSpPr txBox="1"/>
          <p:nvPr/>
        </p:nvSpPr>
        <p:spPr>
          <a:xfrm>
            <a:off x="583468" y="841720"/>
            <a:ext cx="3722169" cy="2123658"/>
          </a:xfrm>
          <a:prstGeom prst="rect">
            <a:avLst/>
          </a:prstGeom>
          <a:noFill/>
        </p:spPr>
        <p:txBody>
          <a:bodyPr wrap="square" rtlCol="0">
            <a:spAutoFit/>
          </a:bodyPr>
          <a:lstStyle/>
          <a:p>
            <a:pPr algn="ctr"/>
            <a:r>
              <a:rPr lang="en-GB" sz="4400" b="1" dirty="0">
                <a:solidFill>
                  <a:srgbClr val="27279B"/>
                </a:solidFill>
                <a:latin typeface="Helvetica" panose="020B0604020202020204" pitchFamily="34" charset="0"/>
                <a:cs typeface="Helvetica" panose="020B0604020202020204" pitchFamily="34" charset="0"/>
              </a:rPr>
              <a:t>How Mitochondria </a:t>
            </a:r>
          </a:p>
          <a:p>
            <a:pPr algn="ctr"/>
            <a:r>
              <a:rPr lang="en-GB" sz="4400" b="1" dirty="0">
                <a:solidFill>
                  <a:srgbClr val="27279B"/>
                </a:solidFill>
                <a:latin typeface="Helvetica" panose="020B0604020202020204" pitchFamily="34" charset="0"/>
                <a:cs typeface="Helvetica" panose="020B0604020202020204" pitchFamily="34" charset="0"/>
              </a:rPr>
              <a:t>Work</a:t>
            </a:r>
          </a:p>
        </p:txBody>
      </p:sp>
    </p:spTree>
    <p:extLst>
      <p:ext uri="{BB962C8B-B14F-4D97-AF65-F5344CB8AC3E}">
        <p14:creationId xmlns:p14="http://schemas.microsoft.com/office/powerpoint/2010/main" val="1429371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yruvate Dehydrogenase (PDH)">
            <a:extLst>
              <a:ext uri="{FF2B5EF4-FFF2-40B4-BE49-F238E27FC236}">
                <a16:creationId xmlns:a16="http://schemas.microsoft.com/office/drawing/2014/main" id="{3ACF1FB5-1FBB-0235-E445-D414AFDDD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474" y="1284214"/>
            <a:ext cx="5600842" cy="4307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A23AEE-7217-3376-206F-DE75FB1B8194}"/>
              </a:ext>
            </a:extLst>
          </p:cNvPr>
          <p:cNvSpPr txBox="1"/>
          <p:nvPr/>
        </p:nvSpPr>
        <p:spPr>
          <a:xfrm>
            <a:off x="730685" y="2098377"/>
            <a:ext cx="5365315" cy="4201150"/>
          </a:xfrm>
          <a:prstGeom prst="rect">
            <a:avLst/>
          </a:prstGeom>
          <a:noFill/>
        </p:spPr>
        <p:txBody>
          <a:bodyPr wrap="square" rtlCol="0">
            <a:spAutoFit/>
          </a:bodyPr>
          <a:lstStyle/>
          <a:p>
            <a:r>
              <a:rPr lang="en-GB" sz="2300" b="1" dirty="0">
                <a:latin typeface="Helvetica" panose="020B0604020202020204" pitchFamily="34" charset="0"/>
                <a:cs typeface="Helvetica" panose="020B0604020202020204" pitchFamily="34" charset="0"/>
              </a:rPr>
              <a:t>Transferring energy from carbohydrate into mitochondria requires:</a:t>
            </a:r>
          </a:p>
          <a:p>
            <a:endParaRPr lang="en-GB" sz="2300" b="1" dirty="0">
              <a:latin typeface="Helvetica" panose="020B0604020202020204" pitchFamily="34" charset="0"/>
              <a:cs typeface="Helvetica" panose="020B0604020202020204" pitchFamily="34" charset="0"/>
            </a:endParaRPr>
          </a:p>
          <a:p>
            <a:r>
              <a:rPr lang="en-GB" sz="2300" b="1" dirty="0">
                <a:latin typeface="Helvetica" panose="020B0604020202020204" pitchFamily="34" charset="0"/>
                <a:cs typeface="Helvetica" panose="020B0604020202020204" pitchFamily="34" charset="0"/>
              </a:rPr>
              <a:t>Vitamin B1  - Thiamine - TPP</a:t>
            </a:r>
          </a:p>
          <a:p>
            <a:r>
              <a:rPr lang="en-GB" sz="2300" b="1" dirty="0">
                <a:latin typeface="Helvetica" panose="020B0604020202020204" pitchFamily="34" charset="0"/>
                <a:cs typeface="Helvetica" panose="020B0604020202020204" pitchFamily="34" charset="0"/>
              </a:rPr>
              <a:t>Vitamin B2 – Riboflavin - FADH</a:t>
            </a:r>
          </a:p>
          <a:p>
            <a:r>
              <a:rPr lang="en-GB" sz="2300" b="1" dirty="0">
                <a:latin typeface="Helvetica" panose="020B0604020202020204" pitchFamily="34" charset="0"/>
                <a:cs typeface="Helvetica" panose="020B0604020202020204" pitchFamily="34" charset="0"/>
              </a:rPr>
              <a:t>Vitamin B3 – Nicotinamide - NADH</a:t>
            </a:r>
          </a:p>
          <a:p>
            <a:r>
              <a:rPr lang="en-GB" sz="2300" b="1" dirty="0">
                <a:latin typeface="Helvetica" panose="020B0604020202020204" pitchFamily="34" charset="0"/>
                <a:cs typeface="Helvetica" panose="020B0604020202020204" pitchFamily="34" charset="0"/>
              </a:rPr>
              <a:t>Vitamin B5 – Pantothenic Acid - CoA</a:t>
            </a:r>
          </a:p>
          <a:p>
            <a:r>
              <a:rPr lang="en-GB" sz="2300" b="1" dirty="0">
                <a:latin typeface="Helvetica" panose="020B0604020202020204" pitchFamily="34" charset="0"/>
                <a:cs typeface="Helvetica" panose="020B0604020202020204" pitchFamily="34" charset="0"/>
              </a:rPr>
              <a:t>Alpha Lipoic Acid</a:t>
            </a:r>
          </a:p>
          <a:p>
            <a:r>
              <a:rPr lang="en-GB" sz="2400" b="1" dirty="0">
                <a:latin typeface="Helvetica" panose="020B0604020202020204" pitchFamily="34" charset="0"/>
                <a:cs typeface="Helvetica" panose="020B0604020202020204" pitchFamily="34" charset="0"/>
              </a:rPr>
              <a:t> </a:t>
            </a:r>
          </a:p>
          <a:p>
            <a:endParaRPr lang="en-GB" dirty="0"/>
          </a:p>
          <a:p>
            <a:endParaRPr lang="en-GB" dirty="0"/>
          </a:p>
        </p:txBody>
      </p:sp>
      <p:sp>
        <p:nvSpPr>
          <p:cNvPr id="5" name="TextBox 4">
            <a:extLst>
              <a:ext uri="{FF2B5EF4-FFF2-40B4-BE49-F238E27FC236}">
                <a16:creationId xmlns:a16="http://schemas.microsoft.com/office/drawing/2014/main" id="{7E277EFA-9DEF-BCE3-C473-D9F7080DD6B8}"/>
              </a:ext>
            </a:extLst>
          </p:cNvPr>
          <p:cNvSpPr txBox="1"/>
          <p:nvPr/>
        </p:nvSpPr>
        <p:spPr>
          <a:xfrm>
            <a:off x="6947915" y="5822473"/>
            <a:ext cx="4752249" cy="276999"/>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https://www.abcam.com/pyruvate-dehydrogenase-pdh</a:t>
            </a:r>
          </a:p>
        </p:txBody>
      </p:sp>
      <p:sp>
        <p:nvSpPr>
          <p:cNvPr id="4" name="TextBox 3">
            <a:extLst>
              <a:ext uri="{FF2B5EF4-FFF2-40B4-BE49-F238E27FC236}">
                <a16:creationId xmlns:a16="http://schemas.microsoft.com/office/drawing/2014/main" id="{A04CEE37-825F-4681-B437-0EC71A80076B}"/>
              </a:ext>
            </a:extLst>
          </p:cNvPr>
          <p:cNvSpPr txBox="1"/>
          <p:nvPr/>
        </p:nvSpPr>
        <p:spPr>
          <a:xfrm>
            <a:off x="679268" y="124493"/>
            <a:ext cx="9196252"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How Mitochondria Work</a:t>
            </a:r>
          </a:p>
        </p:txBody>
      </p:sp>
    </p:spTree>
    <p:extLst>
      <p:ext uri="{BB962C8B-B14F-4D97-AF65-F5344CB8AC3E}">
        <p14:creationId xmlns:p14="http://schemas.microsoft.com/office/powerpoint/2010/main" val="222651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erobic Respiration &amp; The Krebs cycle – TeachPE.com">
            <a:extLst>
              <a:ext uri="{FF2B5EF4-FFF2-40B4-BE49-F238E27FC236}">
                <a16:creationId xmlns:a16="http://schemas.microsoft.com/office/drawing/2014/main" id="{6540E26A-3CC6-19D5-0FCA-540F3E9707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444" r="-158"/>
          <a:stretch/>
        </p:blipFill>
        <p:spPr bwMode="auto">
          <a:xfrm>
            <a:off x="3874632" y="957129"/>
            <a:ext cx="7668586" cy="5070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258EAE-8E38-B5E2-BF10-F64AD1525B7B}"/>
              </a:ext>
            </a:extLst>
          </p:cNvPr>
          <p:cNvSpPr txBox="1"/>
          <p:nvPr/>
        </p:nvSpPr>
        <p:spPr>
          <a:xfrm>
            <a:off x="827313" y="5738783"/>
            <a:ext cx="6094638" cy="276999"/>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https://www.teachpe.com/anatomy-physiology/aerobic-system-krebs-cycle</a:t>
            </a:r>
          </a:p>
        </p:txBody>
      </p:sp>
      <p:sp>
        <p:nvSpPr>
          <p:cNvPr id="2" name="TextBox 1">
            <a:extLst>
              <a:ext uri="{FF2B5EF4-FFF2-40B4-BE49-F238E27FC236}">
                <a16:creationId xmlns:a16="http://schemas.microsoft.com/office/drawing/2014/main" id="{D208219E-DCA3-E856-55E1-7C69EF159500}"/>
              </a:ext>
            </a:extLst>
          </p:cNvPr>
          <p:cNvSpPr txBox="1"/>
          <p:nvPr/>
        </p:nvSpPr>
        <p:spPr>
          <a:xfrm>
            <a:off x="679268" y="124493"/>
            <a:ext cx="9196252"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How Mitochondria Work</a:t>
            </a:r>
          </a:p>
        </p:txBody>
      </p:sp>
      <p:sp>
        <p:nvSpPr>
          <p:cNvPr id="4" name="TextBox 3">
            <a:extLst>
              <a:ext uri="{FF2B5EF4-FFF2-40B4-BE49-F238E27FC236}">
                <a16:creationId xmlns:a16="http://schemas.microsoft.com/office/drawing/2014/main" id="{5075D227-5D29-DA65-EBF7-BC284200BC05}"/>
              </a:ext>
            </a:extLst>
          </p:cNvPr>
          <p:cNvSpPr txBox="1"/>
          <p:nvPr/>
        </p:nvSpPr>
        <p:spPr>
          <a:xfrm>
            <a:off x="827313" y="1698171"/>
            <a:ext cx="2516777" cy="3170099"/>
          </a:xfrm>
          <a:prstGeom prst="rect">
            <a:avLst/>
          </a:prstGeom>
          <a:noFill/>
        </p:spPr>
        <p:txBody>
          <a:bodyPr wrap="square" rtlCol="0">
            <a:spAutoFit/>
          </a:bodyPr>
          <a:lstStyle/>
          <a:p>
            <a:r>
              <a:rPr lang="en-GB" sz="2000" dirty="0">
                <a:latin typeface="Helvetica" panose="020B0604020202020204" pitchFamily="34" charset="0"/>
                <a:cs typeface="Helvetica" panose="020B0604020202020204" pitchFamily="34" charset="0"/>
              </a:rPr>
              <a:t>The first step of energy production within mitochondria involves the Krebs cycle…</a:t>
            </a:r>
          </a:p>
          <a:p>
            <a:endParaRPr lang="en-GB" sz="2000" dirty="0">
              <a:latin typeface="Helvetica" panose="020B0604020202020204" pitchFamily="34" charset="0"/>
              <a:cs typeface="Helvetica" panose="020B0604020202020204" pitchFamily="34" charset="0"/>
            </a:endParaRPr>
          </a:p>
          <a:p>
            <a:r>
              <a:rPr lang="en-GB" sz="2000" dirty="0">
                <a:latin typeface="Helvetica" panose="020B0604020202020204" pitchFamily="34" charset="0"/>
                <a:cs typeface="Helvetica" panose="020B0604020202020204" pitchFamily="34" charset="0"/>
              </a:rPr>
              <a:t>aka The Citric Acid Cycle or </a:t>
            </a:r>
            <a:br>
              <a:rPr lang="en-GB" sz="2000" dirty="0">
                <a:latin typeface="Helvetica" panose="020B0604020202020204" pitchFamily="34" charset="0"/>
                <a:cs typeface="Helvetica" panose="020B0604020202020204" pitchFamily="34" charset="0"/>
              </a:rPr>
            </a:br>
            <a:r>
              <a:rPr lang="en-GB" sz="2000" dirty="0">
                <a:latin typeface="Helvetica" panose="020B0604020202020204" pitchFamily="34" charset="0"/>
                <a:cs typeface="Helvetica" panose="020B0604020202020204" pitchFamily="34" charset="0"/>
              </a:rPr>
              <a:t>The Tricarboxylic Acid Cycle.</a:t>
            </a:r>
          </a:p>
        </p:txBody>
      </p:sp>
    </p:spTree>
    <p:extLst>
      <p:ext uri="{BB962C8B-B14F-4D97-AF65-F5344CB8AC3E}">
        <p14:creationId xmlns:p14="http://schemas.microsoft.com/office/powerpoint/2010/main" val="3355297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621681F-637A-256F-C33D-33CF40168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394" y="709224"/>
            <a:ext cx="6235338" cy="5439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B767B3-A757-15D4-C002-47A50D593E7D}"/>
              </a:ext>
            </a:extLst>
          </p:cNvPr>
          <p:cNvSpPr txBox="1"/>
          <p:nvPr/>
        </p:nvSpPr>
        <p:spPr>
          <a:xfrm>
            <a:off x="863488" y="5632949"/>
            <a:ext cx="3494021" cy="461665"/>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https://upload.wikimedia.org/wikipedia/commons/a/a8/Human_Metabolism_-_Pathways.jpg</a:t>
            </a:r>
          </a:p>
        </p:txBody>
      </p:sp>
      <p:sp>
        <p:nvSpPr>
          <p:cNvPr id="2" name="Arrow: Right 1">
            <a:extLst>
              <a:ext uri="{FF2B5EF4-FFF2-40B4-BE49-F238E27FC236}">
                <a16:creationId xmlns:a16="http://schemas.microsoft.com/office/drawing/2014/main" id="{24EF4E1B-633E-E522-99CA-4A0B52E54E76}"/>
              </a:ext>
            </a:extLst>
          </p:cNvPr>
          <p:cNvSpPr/>
          <p:nvPr/>
        </p:nvSpPr>
        <p:spPr>
          <a:xfrm>
            <a:off x="4357509" y="3676397"/>
            <a:ext cx="3735977" cy="7228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1BAD56C-D856-381B-9506-623167BB5122}"/>
              </a:ext>
            </a:extLst>
          </p:cNvPr>
          <p:cNvSpPr txBox="1"/>
          <p:nvPr/>
        </p:nvSpPr>
        <p:spPr>
          <a:xfrm>
            <a:off x="863488" y="2185851"/>
            <a:ext cx="3013165" cy="2785378"/>
          </a:xfrm>
          <a:prstGeom prst="rect">
            <a:avLst/>
          </a:prstGeom>
          <a:noFill/>
        </p:spPr>
        <p:txBody>
          <a:bodyPr wrap="square" rtlCol="0">
            <a:spAutoFit/>
          </a:bodyPr>
          <a:lstStyle/>
          <a:p>
            <a:r>
              <a:rPr lang="en-GB" sz="3500" dirty="0">
                <a:latin typeface="Helvetica" panose="020B0604020202020204" pitchFamily="34" charset="0"/>
                <a:cs typeface="Helvetica" panose="020B0604020202020204" pitchFamily="34" charset="0"/>
              </a:rPr>
              <a:t>The Krebs Cycle is at the very heart of all metabolic pathways</a:t>
            </a:r>
          </a:p>
        </p:txBody>
      </p:sp>
      <p:sp>
        <p:nvSpPr>
          <p:cNvPr id="4" name="TextBox 3">
            <a:extLst>
              <a:ext uri="{FF2B5EF4-FFF2-40B4-BE49-F238E27FC236}">
                <a16:creationId xmlns:a16="http://schemas.microsoft.com/office/drawing/2014/main" id="{C2420E3C-8A95-3265-4219-6B36F0C58A2F}"/>
              </a:ext>
            </a:extLst>
          </p:cNvPr>
          <p:cNvSpPr txBox="1"/>
          <p:nvPr/>
        </p:nvSpPr>
        <p:spPr>
          <a:xfrm>
            <a:off x="679268" y="0"/>
            <a:ext cx="9196252"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How Mitochondria Work</a:t>
            </a:r>
          </a:p>
        </p:txBody>
      </p:sp>
    </p:spTree>
    <p:extLst>
      <p:ext uri="{BB962C8B-B14F-4D97-AF65-F5344CB8AC3E}">
        <p14:creationId xmlns:p14="http://schemas.microsoft.com/office/powerpoint/2010/main" val="3822438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gic Roundabout and Emergent Behaviour | by Joe | Medium">
            <a:extLst>
              <a:ext uri="{FF2B5EF4-FFF2-40B4-BE49-F238E27FC236}">
                <a16:creationId xmlns:a16="http://schemas.microsoft.com/office/drawing/2014/main" id="{5B70F553-D557-1683-4748-C5DCB1546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994" y="1732597"/>
            <a:ext cx="7334250" cy="4124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B66D7B-F450-DF67-0F71-D63BDFDB8AD0}"/>
              </a:ext>
            </a:extLst>
          </p:cNvPr>
          <p:cNvSpPr txBox="1"/>
          <p:nvPr/>
        </p:nvSpPr>
        <p:spPr>
          <a:xfrm>
            <a:off x="679268" y="124493"/>
            <a:ext cx="9196252"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How Mitochondria Work</a:t>
            </a:r>
          </a:p>
        </p:txBody>
      </p:sp>
      <p:sp>
        <p:nvSpPr>
          <p:cNvPr id="3" name="TextBox 2">
            <a:extLst>
              <a:ext uri="{FF2B5EF4-FFF2-40B4-BE49-F238E27FC236}">
                <a16:creationId xmlns:a16="http://schemas.microsoft.com/office/drawing/2014/main" id="{9900D6FC-9F90-37A6-87D0-D2668166D6CC}"/>
              </a:ext>
            </a:extLst>
          </p:cNvPr>
          <p:cNvSpPr txBox="1"/>
          <p:nvPr/>
        </p:nvSpPr>
        <p:spPr>
          <a:xfrm>
            <a:off x="679268" y="2116184"/>
            <a:ext cx="2638697" cy="2800767"/>
          </a:xfrm>
          <a:prstGeom prst="rect">
            <a:avLst/>
          </a:prstGeom>
          <a:noFill/>
        </p:spPr>
        <p:txBody>
          <a:bodyPr wrap="square" rtlCol="0">
            <a:spAutoFit/>
          </a:bodyPr>
          <a:lstStyle/>
          <a:p>
            <a:r>
              <a:rPr lang="en-GB" sz="2200" dirty="0">
                <a:latin typeface="Helvetica" panose="020B0604020202020204" pitchFamily="34" charset="0"/>
                <a:cs typeface="Helvetica" panose="020B0604020202020204" pitchFamily="34" charset="0"/>
              </a:rPr>
              <a:t>As an analogy, the Krebs Cycle could be viewed as a complex roundabout, with traffic entering and departing from all directions!</a:t>
            </a:r>
          </a:p>
        </p:txBody>
      </p:sp>
      <p:sp>
        <p:nvSpPr>
          <p:cNvPr id="5" name="TextBox 4">
            <a:extLst>
              <a:ext uri="{FF2B5EF4-FFF2-40B4-BE49-F238E27FC236}">
                <a16:creationId xmlns:a16="http://schemas.microsoft.com/office/drawing/2014/main" id="{830AB3F6-F44B-C363-50EA-E7715F636316}"/>
              </a:ext>
            </a:extLst>
          </p:cNvPr>
          <p:cNvSpPr txBox="1"/>
          <p:nvPr/>
        </p:nvSpPr>
        <p:spPr>
          <a:xfrm>
            <a:off x="4800866" y="5856922"/>
            <a:ext cx="4990011" cy="369332"/>
          </a:xfrm>
          <a:prstGeom prst="rect">
            <a:avLst/>
          </a:prstGeom>
          <a:noFill/>
        </p:spPr>
        <p:txBody>
          <a:bodyPr wrap="square" rtlCol="0">
            <a:spAutoFit/>
          </a:bodyPr>
          <a:lstStyle/>
          <a:p>
            <a:pPr algn="ctr"/>
            <a:r>
              <a:rPr lang="en-GB" dirty="0">
                <a:latin typeface="Helvetica" panose="020B0604020202020204" pitchFamily="34" charset="0"/>
                <a:cs typeface="Helvetica" panose="020B0604020202020204" pitchFamily="34" charset="0"/>
              </a:rPr>
              <a:t>The Magic Roundabout in Swindon</a:t>
            </a:r>
          </a:p>
        </p:txBody>
      </p:sp>
    </p:spTree>
    <p:extLst>
      <p:ext uri="{BB962C8B-B14F-4D97-AF65-F5344CB8AC3E}">
        <p14:creationId xmlns:p14="http://schemas.microsoft.com/office/powerpoint/2010/main" val="80283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5C0FED-1BFC-6604-EF92-062DFA35777A}"/>
              </a:ext>
            </a:extLst>
          </p:cNvPr>
          <p:cNvSpPr txBox="1"/>
          <p:nvPr/>
        </p:nvSpPr>
        <p:spPr>
          <a:xfrm>
            <a:off x="715721" y="1136697"/>
            <a:ext cx="10760557" cy="4854214"/>
          </a:xfrm>
          <a:prstGeom prst="rect">
            <a:avLst/>
          </a:prstGeom>
          <a:noFill/>
        </p:spPr>
        <p:txBody>
          <a:bodyPr wrap="square">
            <a:spAutoFit/>
          </a:bodyPr>
          <a:lstStyle/>
          <a:p>
            <a:pPr marL="457189" marR="0" lvl="0" indent="-457189" algn="l"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The evolution of mitochondria - endosymbiosis</a:t>
            </a:r>
          </a:p>
          <a:p>
            <a:pPr marL="457189" marR="0" lvl="0" indent="-457189" algn="l"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How mitochondria work</a:t>
            </a:r>
          </a:p>
          <a:p>
            <a:pPr marL="457189" marR="0" lvl="0" indent="-457189" algn="l"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Mitochondria and longevity</a:t>
            </a:r>
            <a:endPar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Diet and supplements to support mitochondria</a:t>
            </a:r>
          </a:p>
          <a:p>
            <a:pPr marL="457189" marR="0" lvl="0" indent="-457189" algn="l"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Mitochondria and health issues</a:t>
            </a:r>
          </a:p>
          <a:p>
            <a:pPr marL="457189" marR="0" lvl="0" indent="-457189"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The retrograde response - how mitochondria work with nuclear DNA</a:t>
            </a:r>
            <a:r>
              <a:rPr lang="en-US" altLang="en-US" sz="3000" dirty="0">
                <a:solidFill>
                  <a:srgbClr val="26282A"/>
                </a:solidFill>
                <a:latin typeface="Helvetica" panose="020B0604020202020204" pitchFamily="34" charset="0"/>
                <a:cs typeface="Helvetica" panose="020B0604020202020204" pitchFamily="34" charset="0"/>
              </a:rPr>
              <a:t> to support longevity and mitochondrial health.</a:t>
            </a:r>
            <a:endParaRPr kumimoji="0" lang="en-US" altLang="en-US" sz="3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p:txBody>
      </p:sp>
      <p:sp>
        <p:nvSpPr>
          <p:cNvPr id="6" name="TextBox 5">
            <a:extLst>
              <a:ext uri="{FF2B5EF4-FFF2-40B4-BE49-F238E27FC236}">
                <a16:creationId xmlns:a16="http://schemas.microsoft.com/office/drawing/2014/main" id="{738968C5-D661-6191-5850-8D18AD61A2FA}"/>
              </a:ext>
            </a:extLst>
          </p:cNvPr>
          <p:cNvSpPr txBox="1"/>
          <p:nvPr/>
        </p:nvSpPr>
        <p:spPr>
          <a:xfrm>
            <a:off x="650360" y="367256"/>
            <a:ext cx="105181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7279B"/>
                </a:solidFill>
                <a:effectLst/>
                <a:uLnTx/>
                <a:uFillTx/>
                <a:latin typeface="Helvetica" panose="020B0604020202020204" pitchFamily="34" charset="0"/>
                <a:ea typeface="+mn-ea"/>
                <a:cs typeface="Helvetica" panose="020B0604020202020204" pitchFamily="34" charset="0"/>
              </a:rPr>
              <a:t>What We’re Covering Today</a:t>
            </a:r>
          </a:p>
        </p:txBody>
      </p:sp>
    </p:spTree>
    <p:extLst>
      <p:ext uri="{BB962C8B-B14F-4D97-AF65-F5344CB8AC3E}">
        <p14:creationId xmlns:p14="http://schemas.microsoft.com/office/powerpoint/2010/main" val="1680047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lectron transport chain chronic fatigue syndrome">
            <a:extLst>
              <a:ext uri="{FF2B5EF4-FFF2-40B4-BE49-F238E27FC236}">
                <a16:creationId xmlns:a16="http://schemas.microsoft.com/office/drawing/2014/main" id="{C980F96F-D5DF-A276-99B4-3CFC7DB2FE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21" r="498"/>
          <a:stretch/>
        </p:blipFill>
        <p:spPr bwMode="auto">
          <a:xfrm>
            <a:off x="3424102" y="1179917"/>
            <a:ext cx="7705452" cy="44981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AD72ED-1C25-4BCC-8DDF-D62E80BE083F}"/>
              </a:ext>
            </a:extLst>
          </p:cNvPr>
          <p:cNvSpPr txBox="1"/>
          <p:nvPr/>
        </p:nvSpPr>
        <p:spPr>
          <a:xfrm>
            <a:off x="3802567" y="5709778"/>
            <a:ext cx="7047570" cy="276999"/>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https://www.healthrising.org/blog/2022/03/27/novel-approach-mitochondria-chronic-fatigue-syndrome/</a:t>
            </a:r>
          </a:p>
        </p:txBody>
      </p:sp>
      <p:sp>
        <p:nvSpPr>
          <p:cNvPr id="2" name="TextBox 1">
            <a:extLst>
              <a:ext uri="{FF2B5EF4-FFF2-40B4-BE49-F238E27FC236}">
                <a16:creationId xmlns:a16="http://schemas.microsoft.com/office/drawing/2014/main" id="{32FE0C6A-5517-642E-BC18-0BDE17F0C8A5}"/>
              </a:ext>
            </a:extLst>
          </p:cNvPr>
          <p:cNvSpPr txBox="1"/>
          <p:nvPr/>
        </p:nvSpPr>
        <p:spPr>
          <a:xfrm>
            <a:off x="679268" y="124493"/>
            <a:ext cx="9196252"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How Mitochondria Work</a:t>
            </a:r>
          </a:p>
        </p:txBody>
      </p:sp>
      <p:sp>
        <p:nvSpPr>
          <p:cNvPr id="4" name="TextBox 3">
            <a:extLst>
              <a:ext uri="{FF2B5EF4-FFF2-40B4-BE49-F238E27FC236}">
                <a16:creationId xmlns:a16="http://schemas.microsoft.com/office/drawing/2014/main" id="{5821A168-9A90-A52B-416D-A32D19DDE2B7}"/>
              </a:ext>
            </a:extLst>
          </p:cNvPr>
          <p:cNvSpPr txBox="1"/>
          <p:nvPr/>
        </p:nvSpPr>
        <p:spPr>
          <a:xfrm>
            <a:off x="679268" y="1415456"/>
            <a:ext cx="2744834" cy="4524315"/>
          </a:xfrm>
          <a:prstGeom prst="rect">
            <a:avLst/>
          </a:prstGeom>
          <a:noFill/>
        </p:spPr>
        <p:txBody>
          <a:bodyPr wrap="square" rtlCol="0">
            <a:spAutoFit/>
          </a:bodyPr>
          <a:lstStyle/>
          <a:p>
            <a:r>
              <a:rPr lang="en-GB" dirty="0">
                <a:latin typeface="Helvetica" panose="020B0604020202020204" pitchFamily="34" charset="0"/>
                <a:cs typeface="Helvetica" panose="020B0604020202020204" pitchFamily="34" charset="0"/>
              </a:rPr>
              <a:t>The Electron Transport Chain - high energy electrons (sunlight energy) from NADH and FADH, are released into complex I to IV of the electron transport chain</a:t>
            </a:r>
          </a:p>
          <a:p>
            <a:endParaRPr lang="en-GB" dirty="0">
              <a:latin typeface="Helvetica" panose="020B0604020202020204" pitchFamily="34" charset="0"/>
              <a:cs typeface="Helvetica" panose="020B0604020202020204" pitchFamily="34" charset="0"/>
            </a:endParaRPr>
          </a:p>
          <a:p>
            <a:r>
              <a:rPr lang="en-GB" dirty="0">
                <a:latin typeface="Helvetica" panose="020B0604020202020204" pitchFamily="34" charset="0"/>
                <a:cs typeface="Helvetica" panose="020B0604020202020204" pitchFamily="34" charset="0"/>
              </a:rPr>
              <a:t>This energy is used to pump protons into the intermembrane space</a:t>
            </a:r>
          </a:p>
          <a:p>
            <a:endParaRPr lang="en-GB" dirty="0">
              <a:latin typeface="Helvetica" panose="020B0604020202020204" pitchFamily="34" charset="0"/>
              <a:cs typeface="Helvetica" panose="020B0604020202020204" pitchFamily="34" charset="0"/>
            </a:endParaRPr>
          </a:p>
          <a:p>
            <a:r>
              <a:rPr lang="en-GB" dirty="0">
                <a:latin typeface="Helvetica" panose="020B0604020202020204" pitchFamily="34" charset="0"/>
                <a:cs typeface="Helvetica" panose="020B0604020202020204" pitchFamily="34" charset="0"/>
              </a:rPr>
              <a:t>The protons then re-enter the matrix through ATP synthase, to produce ATP</a:t>
            </a:r>
            <a:r>
              <a:rPr lang="en-GB" dirty="0"/>
              <a:t>.</a:t>
            </a:r>
          </a:p>
        </p:txBody>
      </p:sp>
    </p:spTree>
    <p:extLst>
      <p:ext uri="{BB962C8B-B14F-4D97-AF65-F5344CB8AC3E}">
        <p14:creationId xmlns:p14="http://schemas.microsoft.com/office/powerpoint/2010/main" val="1159185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ciencemag.org/sites/default/files/styles/article_main_large/public/images/si_mtDNAH.jpg?itok=lgpOaJ0x">
            <a:extLst>
              <a:ext uri="{FF2B5EF4-FFF2-40B4-BE49-F238E27FC236}">
                <a16:creationId xmlns:a16="http://schemas.microsoft.com/office/drawing/2014/main" id="{3C84980F-CCE6-F201-2A26-098C6A23E7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28DA96-E1C4-B6FB-11CE-0B26630A41E0}"/>
              </a:ext>
            </a:extLst>
          </p:cNvPr>
          <p:cNvSpPr txBox="1"/>
          <p:nvPr/>
        </p:nvSpPr>
        <p:spPr>
          <a:xfrm>
            <a:off x="3176997" y="2252613"/>
            <a:ext cx="6627715" cy="1446550"/>
          </a:xfrm>
          <a:prstGeom prst="rect">
            <a:avLst/>
          </a:prstGeom>
          <a:noFill/>
        </p:spPr>
        <p:txBody>
          <a:bodyPr wrap="square" rtlCol="0">
            <a:spAutoFit/>
          </a:bodyPr>
          <a:lstStyle/>
          <a:p>
            <a:pPr algn="ctr"/>
            <a:r>
              <a:rPr lang="en-GB" sz="4400" b="1" dirty="0">
                <a:solidFill>
                  <a:schemeClr val="bg1"/>
                </a:solidFill>
                <a:latin typeface="Helvetica" panose="020B0604020202020204" pitchFamily="34" charset="0"/>
                <a:cs typeface="Helvetica" panose="020B0604020202020204" pitchFamily="34" charset="0"/>
              </a:rPr>
              <a:t>Mitochondria and Longevity</a:t>
            </a:r>
          </a:p>
        </p:txBody>
      </p:sp>
      <p:sp>
        <p:nvSpPr>
          <p:cNvPr id="3" name="TextBox 2">
            <a:extLst>
              <a:ext uri="{FF2B5EF4-FFF2-40B4-BE49-F238E27FC236}">
                <a16:creationId xmlns:a16="http://schemas.microsoft.com/office/drawing/2014/main" id="{8246C111-3699-2DF9-A48D-D46E9D4D8DD1}"/>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81298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4DD887-CAA2-7738-D2CF-28C60D118F2A}"/>
              </a:ext>
            </a:extLst>
          </p:cNvPr>
          <p:cNvPicPr>
            <a:picLocks noChangeAspect="1"/>
          </p:cNvPicPr>
          <p:nvPr/>
        </p:nvPicPr>
        <p:blipFill>
          <a:blip r:embed="rId2"/>
          <a:stretch>
            <a:fillRect/>
          </a:stretch>
        </p:blipFill>
        <p:spPr>
          <a:xfrm>
            <a:off x="8250367" y="1075375"/>
            <a:ext cx="3166317" cy="4107972"/>
          </a:xfrm>
          <a:prstGeom prst="rect">
            <a:avLst/>
          </a:prstGeom>
        </p:spPr>
      </p:pic>
      <p:sp>
        <p:nvSpPr>
          <p:cNvPr id="4" name="TextBox 3">
            <a:extLst>
              <a:ext uri="{FF2B5EF4-FFF2-40B4-BE49-F238E27FC236}">
                <a16:creationId xmlns:a16="http://schemas.microsoft.com/office/drawing/2014/main" id="{C0644118-E058-10B5-D3B8-D4CB28628919}"/>
              </a:ext>
            </a:extLst>
          </p:cNvPr>
          <p:cNvSpPr txBox="1"/>
          <p:nvPr/>
        </p:nvSpPr>
        <p:spPr>
          <a:xfrm>
            <a:off x="362988" y="259276"/>
            <a:ext cx="11829012" cy="707886"/>
          </a:xfrm>
          <a:prstGeom prst="rect">
            <a:avLst/>
          </a:prstGeom>
          <a:noFill/>
        </p:spPr>
        <p:txBody>
          <a:bodyPr wrap="square" rtlCol="0">
            <a:spAutoFit/>
          </a:bodyPr>
          <a:lstStyle/>
          <a:p>
            <a:r>
              <a:rPr lang="en-GB" sz="4000" b="1" dirty="0">
                <a:solidFill>
                  <a:srgbClr val="27279B"/>
                </a:solidFill>
                <a:latin typeface="Helvetica" panose="020B0604020202020204" pitchFamily="34" charset="0"/>
                <a:cs typeface="Helvetica" panose="020B0604020202020204" pitchFamily="34" charset="0"/>
              </a:rPr>
              <a:t>Unhealthy Mitochondria can Accelerate Ageing</a:t>
            </a:r>
          </a:p>
        </p:txBody>
      </p:sp>
      <p:sp>
        <p:nvSpPr>
          <p:cNvPr id="6" name="TextBox 5">
            <a:extLst>
              <a:ext uri="{FF2B5EF4-FFF2-40B4-BE49-F238E27FC236}">
                <a16:creationId xmlns:a16="http://schemas.microsoft.com/office/drawing/2014/main" id="{24C10547-95EA-A56B-D2BD-4E7649F9DACF}"/>
              </a:ext>
            </a:extLst>
          </p:cNvPr>
          <p:cNvSpPr txBox="1"/>
          <p:nvPr/>
        </p:nvSpPr>
        <p:spPr>
          <a:xfrm>
            <a:off x="502793" y="1266869"/>
            <a:ext cx="8391826" cy="4524315"/>
          </a:xfrm>
          <a:prstGeom prst="rect">
            <a:avLst/>
          </a:prstGeom>
          <a:noFill/>
        </p:spPr>
        <p:txBody>
          <a:bodyPr wrap="square">
            <a:spAutoFit/>
          </a:bodyPr>
          <a:lstStyle/>
          <a:p>
            <a:pPr marL="457200" indent="-457200">
              <a:buFont typeface="Arial" panose="020B0604020202020204" pitchFamily="34" charset="0"/>
              <a:buChar char="•"/>
            </a:pPr>
            <a:r>
              <a:rPr lang="en-GB" sz="2400" dirty="0">
                <a:latin typeface="Helvetica" panose="020B0604020202020204" pitchFamily="34" charset="0"/>
                <a:cs typeface="Helvetica" panose="020B0604020202020204" pitchFamily="34" charset="0"/>
              </a:rPr>
              <a:t>Mitochondria are considered to be the main source of ROS in a cell</a:t>
            </a:r>
          </a:p>
          <a:p>
            <a:pPr marL="457200" indent="-457200">
              <a:buFont typeface="Arial" panose="020B0604020202020204" pitchFamily="34" charset="0"/>
              <a:buChar char="•"/>
            </a:pPr>
            <a:endParaRPr lang="en-GB" sz="24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400" dirty="0">
                <a:latin typeface="Helvetica" panose="020B0604020202020204" pitchFamily="34" charset="0"/>
                <a:cs typeface="Helvetica" panose="020B0604020202020204" pitchFamily="34" charset="0"/>
              </a:rPr>
              <a:t>Oxidative stress within mitochondria leads to </a:t>
            </a:r>
            <a:r>
              <a:rPr lang="en-GB" sz="2400" dirty="0" err="1">
                <a:latin typeface="Helvetica" panose="020B0604020202020204" pitchFamily="34" charset="0"/>
                <a:cs typeface="Helvetica" panose="020B0604020202020204" pitchFamily="34" charset="0"/>
              </a:rPr>
              <a:t>mtDNA</a:t>
            </a:r>
            <a:r>
              <a:rPr lang="en-GB" sz="2400" dirty="0">
                <a:latin typeface="Helvetica" panose="020B0604020202020204" pitchFamily="34" charset="0"/>
                <a:cs typeface="Helvetica" panose="020B0604020202020204" pitchFamily="34" charset="0"/>
              </a:rPr>
              <a:t> mutations, reduced ATP and energy</a:t>
            </a:r>
          </a:p>
          <a:p>
            <a:pPr marL="457200" indent="-457200">
              <a:buFont typeface="Arial" panose="020B0604020202020204" pitchFamily="34" charset="0"/>
              <a:buChar char="•"/>
            </a:pPr>
            <a:endParaRPr lang="en-GB" sz="24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400" dirty="0">
                <a:latin typeface="Helvetica" panose="020B0604020202020204" pitchFamily="34" charset="0"/>
                <a:cs typeface="Helvetica" panose="020B0604020202020204" pitchFamily="34" charset="0"/>
              </a:rPr>
              <a:t>Mitochondrial dysfunction leads to apoptosis (programmed cell death)</a:t>
            </a:r>
          </a:p>
          <a:p>
            <a:pPr marL="457200" indent="-457200">
              <a:buFont typeface="Arial" panose="020B0604020202020204" pitchFamily="34" charset="0"/>
              <a:buChar char="•"/>
            </a:pPr>
            <a:endParaRPr lang="en-GB" sz="24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400" dirty="0">
                <a:latin typeface="Helvetica" panose="020B0604020202020204" pitchFamily="34" charset="0"/>
                <a:cs typeface="Helvetica" panose="020B0604020202020204" pitchFamily="34" charset="0"/>
              </a:rPr>
              <a:t>Mitochondrial dysfunction is linked to MS, Alzheimer’s </a:t>
            </a:r>
            <a:br>
              <a:rPr lang="en-GB" sz="2400" dirty="0">
                <a:latin typeface="Helvetica" panose="020B0604020202020204" pitchFamily="34" charset="0"/>
                <a:cs typeface="Helvetica" panose="020B0604020202020204" pitchFamily="34" charset="0"/>
              </a:rPr>
            </a:br>
            <a:r>
              <a:rPr lang="en-GB" sz="2400" dirty="0">
                <a:latin typeface="Helvetica" panose="020B0604020202020204" pitchFamily="34" charset="0"/>
                <a:cs typeface="Helvetica" panose="020B0604020202020204" pitchFamily="34" charset="0"/>
              </a:rPr>
              <a:t>disease as well as Parkinson’s disease, and many chronic inflammatory diseases.</a:t>
            </a:r>
          </a:p>
        </p:txBody>
      </p:sp>
      <p:sp>
        <p:nvSpPr>
          <p:cNvPr id="8" name="TextBox 7">
            <a:extLst>
              <a:ext uri="{FF2B5EF4-FFF2-40B4-BE49-F238E27FC236}">
                <a16:creationId xmlns:a16="http://schemas.microsoft.com/office/drawing/2014/main" id="{F3D30362-553A-D925-FC18-84BD758F3979}"/>
              </a:ext>
            </a:extLst>
          </p:cNvPr>
          <p:cNvSpPr txBox="1"/>
          <p:nvPr/>
        </p:nvSpPr>
        <p:spPr>
          <a:xfrm>
            <a:off x="576141" y="5890837"/>
            <a:ext cx="10157668" cy="276999"/>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Nissanka N, Moraes CT. Mitochondrial DNA damage and reactive oxygen species in neurodegenerative disease.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FEBS Lett</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2018;592(5):728-742.</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1023137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090D9D-ADCA-4F9F-93F5-1F18011F97C2}"/>
              </a:ext>
            </a:extLst>
          </p:cNvPr>
          <p:cNvPicPr>
            <a:picLocks noChangeAspect="1"/>
          </p:cNvPicPr>
          <p:nvPr/>
        </p:nvPicPr>
        <p:blipFill>
          <a:blip r:embed="rId3"/>
          <a:stretch>
            <a:fillRect/>
          </a:stretch>
        </p:blipFill>
        <p:spPr>
          <a:xfrm>
            <a:off x="4416660" y="1860257"/>
            <a:ext cx="7524328" cy="4184514"/>
          </a:xfrm>
          <a:prstGeom prst="rect">
            <a:avLst/>
          </a:prstGeom>
        </p:spPr>
      </p:pic>
      <p:sp>
        <p:nvSpPr>
          <p:cNvPr id="2" name="Title 1">
            <a:extLst>
              <a:ext uri="{FF2B5EF4-FFF2-40B4-BE49-F238E27FC236}">
                <a16:creationId xmlns:a16="http://schemas.microsoft.com/office/drawing/2014/main" id="{AFBA046D-48E7-4E26-81BB-54087F3CA1E7}"/>
              </a:ext>
            </a:extLst>
          </p:cNvPr>
          <p:cNvSpPr>
            <a:spLocks noGrp="1"/>
          </p:cNvSpPr>
          <p:nvPr>
            <p:ph type="title"/>
          </p:nvPr>
        </p:nvSpPr>
        <p:spPr>
          <a:xfrm>
            <a:off x="359228" y="225090"/>
            <a:ext cx="10515600" cy="1325563"/>
          </a:xfrm>
        </p:spPr>
        <p:txBody>
          <a:bodyPr>
            <a:normAutofit/>
          </a:bodyPr>
          <a:lstStyle/>
          <a:p>
            <a:r>
              <a:rPr lang="en-GB" b="1" dirty="0">
                <a:solidFill>
                  <a:srgbClr val="27279B"/>
                </a:solidFill>
                <a:latin typeface="Helvetica" panose="020B0604020202020204" pitchFamily="34" charset="0"/>
                <a:cs typeface="Helvetica" panose="020B0604020202020204" pitchFamily="34" charset="0"/>
              </a:rPr>
              <a:t>Mitochondrial Quality and Ageing</a:t>
            </a:r>
            <a:br>
              <a:rPr lang="en-GB" dirty="0">
                <a:solidFill>
                  <a:srgbClr val="27279B"/>
                </a:solidFill>
                <a:latin typeface="Helvetica" panose="020B0604020202020204" pitchFamily="34" charset="0"/>
                <a:cs typeface="Helvetica" panose="020B0604020202020204" pitchFamily="34" charset="0"/>
              </a:rPr>
            </a:br>
            <a:r>
              <a:rPr lang="en-GB" sz="2400" dirty="0">
                <a:solidFill>
                  <a:srgbClr val="27279B"/>
                </a:solidFill>
                <a:latin typeface="Helvetica" panose="020B0604020202020204" pitchFamily="34" charset="0"/>
                <a:cs typeface="Helvetica" panose="020B0604020202020204" pitchFamily="34" charset="0"/>
              </a:rPr>
              <a:t>Life Cycle and Quality </a:t>
            </a:r>
            <a:r>
              <a:rPr lang="en-GB" sz="2400" dirty="0">
                <a:solidFill>
                  <a:srgbClr val="27279B"/>
                </a:solidFill>
              </a:rPr>
              <a:t>C</a:t>
            </a:r>
            <a:r>
              <a:rPr lang="en-GB" sz="2400" dirty="0">
                <a:solidFill>
                  <a:srgbClr val="27279B"/>
                </a:solidFill>
                <a:latin typeface="Helvetica" panose="020B0604020202020204" pitchFamily="34" charset="0"/>
                <a:cs typeface="Helvetica" panose="020B0604020202020204" pitchFamily="34" charset="0"/>
              </a:rPr>
              <a:t>ontrol </a:t>
            </a:r>
            <a:r>
              <a:rPr lang="en-GB" sz="2400" dirty="0">
                <a:solidFill>
                  <a:srgbClr val="27279B"/>
                </a:solidFill>
              </a:rPr>
              <a:t>M</a:t>
            </a:r>
            <a:r>
              <a:rPr lang="en-GB" sz="2400" dirty="0">
                <a:solidFill>
                  <a:srgbClr val="27279B"/>
                </a:solidFill>
                <a:latin typeface="Helvetica" panose="020B0604020202020204" pitchFamily="34" charset="0"/>
                <a:cs typeface="Helvetica" panose="020B0604020202020204" pitchFamily="34" charset="0"/>
              </a:rPr>
              <a:t>echanisms of Mitochondria</a:t>
            </a:r>
          </a:p>
        </p:txBody>
      </p:sp>
      <p:sp>
        <p:nvSpPr>
          <p:cNvPr id="3" name="Rectangle 2">
            <a:extLst>
              <a:ext uri="{FF2B5EF4-FFF2-40B4-BE49-F238E27FC236}">
                <a16:creationId xmlns:a16="http://schemas.microsoft.com/office/drawing/2014/main" id="{CC62ECDB-F301-742D-72E0-982909E4308A}"/>
              </a:ext>
            </a:extLst>
          </p:cNvPr>
          <p:cNvSpPr/>
          <p:nvPr>
            <p:custDataLst>
              <p:tags r:id="rId1"/>
            </p:custDataLst>
          </p:nvPr>
        </p:nvSpPr>
        <p:spPr>
          <a:xfrm>
            <a:off x="290870" y="5862322"/>
            <a:ext cx="7632848"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panose="020B0604020202020204" pitchFamily="34" charset="0"/>
                <a:ea typeface="Roboto" panose="02000000000000000000" pitchFamily="2" charset="0"/>
                <a:cs typeface="Helvetica" panose="020B0604020202020204" pitchFamily="34" charset="0"/>
              </a:rPr>
              <a:t>Griffiths, R. (2018) Mitochondria in Health and Disease. Singing Dragon.  </a:t>
            </a:r>
          </a:p>
        </p:txBody>
      </p:sp>
      <p:sp>
        <p:nvSpPr>
          <p:cNvPr id="5" name="TextBox 4">
            <a:extLst>
              <a:ext uri="{FF2B5EF4-FFF2-40B4-BE49-F238E27FC236}">
                <a16:creationId xmlns:a16="http://schemas.microsoft.com/office/drawing/2014/main" id="{214A9894-928C-6348-9850-8FBD863E8463}"/>
              </a:ext>
            </a:extLst>
          </p:cNvPr>
          <p:cNvSpPr txBox="1"/>
          <p:nvPr/>
        </p:nvSpPr>
        <p:spPr>
          <a:xfrm>
            <a:off x="359228" y="1765707"/>
            <a:ext cx="4125790" cy="3785652"/>
          </a:xfrm>
          <a:prstGeom prst="rect">
            <a:avLst/>
          </a:prstGeom>
          <a:noFill/>
        </p:spPr>
        <p:txBody>
          <a:bodyPr wrap="square">
            <a:spAutoFit/>
          </a:bodyPr>
          <a:lstStyle/>
          <a:p>
            <a:r>
              <a:rPr lang="en-GB" sz="2000" dirty="0">
                <a:latin typeface="Helvetica" panose="020B0604020202020204" pitchFamily="34" charset="0"/>
                <a:cs typeface="Helvetica" panose="020B0604020202020204" pitchFamily="34" charset="0"/>
              </a:rPr>
              <a:t>Fission and fusion are required to maintain mitochondrial balance</a:t>
            </a:r>
          </a:p>
          <a:p>
            <a:endParaRPr lang="en-GB" sz="2000" dirty="0">
              <a:latin typeface="Helvetica" panose="020B0604020202020204" pitchFamily="34" charset="0"/>
              <a:cs typeface="Helvetica" panose="020B0604020202020204" pitchFamily="34" charset="0"/>
            </a:endParaRPr>
          </a:p>
          <a:p>
            <a:r>
              <a:rPr lang="en-GB" sz="2000" dirty="0">
                <a:latin typeface="Helvetica" panose="020B0604020202020204" pitchFamily="34" charset="0"/>
                <a:cs typeface="Helvetica" panose="020B0604020202020204" pitchFamily="34" charset="0"/>
              </a:rPr>
              <a:t>Fission allows for degradation of worn mitochondrial components and for the reusing of functional mitochondria components</a:t>
            </a:r>
          </a:p>
          <a:p>
            <a:endParaRPr lang="en-GB" sz="2000" dirty="0">
              <a:latin typeface="Helvetica" panose="020B0604020202020204" pitchFamily="34" charset="0"/>
              <a:cs typeface="Helvetica" panose="020B0604020202020204" pitchFamily="34" charset="0"/>
            </a:endParaRPr>
          </a:p>
          <a:p>
            <a:r>
              <a:rPr lang="en-GB" sz="2000" dirty="0">
                <a:latin typeface="Helvetica" panose="020B0604020202020204" pitchFamily="34" charset="0"/>
                <a:cs typeface="Helvetica" panose="020B0604020202020204" pitchFamily="34" charset="0"/>
              </a:rPr>
              <a:t>Fusion allows recycled mitochondria to fuse with newly synthesised mitochondria to increase mitochondrial mass.</a:t>
            </a:r>
          </a:p>
        </p:txBody>
      </p:sp>
    </p:spTree>
    <p:extLst>
      <p:ext uri="{BB962C8B-B14F-4D97-AF65-F5344CB8AC3E}">
        <p14:creationId xmlns:p14="http://schemas.microsoft.com/office/powerpoint/2010/main" val="247580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1DEAD5-420A-4F30-BAFE-B83DF80CEBF2}"/>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2845250" y="2611120"/>
            <a:ext cx="6768752" cy="2004936"/>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B7534D4-9712-48B9-8F85-D71889CD03F6}"/>
              </a:ext>
            </a:extLst>
          </p:cNvPr>
          <p:cNvSpPr txBox="1"/>
          <p:nvPr>
            <p:custDataLst>
              <p:tags r:id="rId1"/>
            </p:custDataLst>
          </p:nvPr>
        </p:nvSpPr>
        <p:spPr>
          <a:xfrm>
            <a:off x="1589940" y="1512303"/>
            <a:ext cx="8568952" cy="954107"/>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GB" sz="2800" dirty="0">
                <a:effectLst>
                  <a:outerShdw blurRad="38100" dist="38100" dir="2700000" sx="1000" sy="1000" algn="tl">
                    <a:srgbClr val="000000">
                      <a:alpha val="43137"/>
                    </a:srgbClr>
                  </a:outerShdw>
                </a:effectLst>
                <a:latin typeface="Helvetica" panose="020B0604020202020204" pitchFamily="34" charset="0"/>
                <a:cs typeface="Helvetica" panose="020B0604020202020204" pitchFamily="34" charset="0"/>
              </a:rPr>
              <a:t>Mitophagy - mitochondrial ‘house cleaning’</a:t>
            </a:r>
          </a:p>
          <a:p>
            <a:pPr algn="ctr"/>
            <a:r>
              <a:rPr lang="en-GB" sz="2800" dirty="0">
                <a:effectLst>
                  <a:outerShdw blurRad="38100" dist="38100" dir="2700000" sx="1000" sy="1000" algn="tl">
                    <a:srgbClr val="000000">
                      <a:alpha val="43137"/>
                    </a:srgbClr>
                  </a:outerShdw>
                </a:effectLst>
                <a:latin typeface="Helvetica" panose="020B0604020202020204" pitchFamily="34" charset="0"/>
                <a:cs typeface="Helvetica" panose="020B0604020202020204" pitchFamily="34" charset="0"/>
              </a:rPr>
              <a:t>The digestion or ‘self-eating’ of mitochondria</a:t>
            </a:r>
          </a:p>
        </p:txBody>
      </p:sp>
      <p:sp>
        <p:nvSpPr>
          <p:cNvPr id="5" name="Rectangle 4">
            <a:extLst>
              <a:ext uri="{FF2B5EF4-FFF2-40B4-BE49-F238E27FC236}">
                <a16:creationId xmlns:a16="http://schemas.microsoft.com/office/drawing/2014/main" id="{5967F615-F2EE-42C6-A811-4AA434BF656A}"/>
              </a:ext>
            </a:extLst>
          </p:cNvPr>
          <p:cNvSpPr/>
          <p:nvPr>
            <p:custDataLst>
              <p:tags r:id="rId2"/>
            </p:custDataLst>
          </p:nvPr>
        </p:nvSpPr>
        <p:spPr>
          <a:xfrm>
            <a:off x="1589940" y="4695467"/>
            <a:ext cx="8568952" cy="954107"/>
          </a:xfrm>
          <a:prstGeom prst="rect">
            <a:avLst/>
          </a:prstGeom>
          <a:ln>
            <a:noFill/>
          </a:ln>
        </p:spPr>
        <p:txBody>
          <a:bodyPr wrap="square">
            <a:spAutoFit/>
          </a:bodyPr>
          <a:lstStyle/>
          <a:p>
            <a:pPr algn="ctr"/>
            <a:r>
              <a:rPr lang="en-GB" sz="2800" dirty="0">
                <a:effectLst>
                  <a:outerShdw blurRad="50800" dist="12700" dir="5400000" sx="1000" sy="1000" algn="ctr" rotWithShape="0">
                    <a:srgbClr val="000000">
                      <a:alpha val="43000"/>
                    </a:srgbClr>
                  </a:outerShdw>
                </a:effectLst>
                <a:latin typeface="Helvetica" panose="020B0604020202020204" pitchFamily="34" charset="0"/>
                <a:cs typeface="Helvetica" panose="020B0604020202020204" pitchFamily="34" charset="0"/>
              </a:rPr>
              <a:t>For long living species, like humans, organelle recycling is vital to maintain integrity</a:t>
            </a:r>
          </a:p>
        </p:txBody>
      </p:sp>
      <p:sp>
        <p:nvSpPr>
          <p:cNvPr id="9" name="Title 1">
            <a:extLst>
              <a:ext uri="{FF2B5EF4-FFF2-40B4-BE49-F238E27FC236}">
                <a16:creationId xmlns:a16="http://schemas.microsoft.com/office/drawing/2014/main" id="{0568F329-88F6-2B82-655C-C3D6987DA609}"/>
              </a:ext>
            </a:extLst>
          </p:cNvPr>
          <p:cNvSpPr>
            <a:spLocks noGrp="1"/>
          </p:cNvSpPr>
          <p:nvPr>
            <p:ph type="title"/>
          </p:nvPr>
        </p:nvSpPr>
        <p:spPr>
          <a:xfrm>
            <a:off x="1336963" y="344343"/>
            <a:ext cx="10515600" cy="1325563"/>
          </a:xfrm>
        </p:spPr>
        <p:txBody>
          <a:bodyPr>
            <a:normAutofit/>
          </a:bodyPr>
          <a:lstStyle/>
          <a:p>
            <a:r>
              <a:rPr lang="en-GB" b="1" dirty="0">
                <a:solidFill>
                  <a:srgbClr val="27279B"/>
                </a:solidFill>
                <a:latin typeface="Helvetica" panose="020B0604020202020204" pitchFamily="34" charset="0"/>
                <a:cs typeface="Helvetica" panose="020B0604020202020204" pitchFamily="34" charset="0"/>
              </a:rPr>
              <a:t>Mitochondrial Quality and Ageing</a:t>
            </a:r>
            <a:r>
              <a:rPr lang="en-GB" dirty="0">
                <a:solidFill>
                  <a:srgbClr val="27279B"/>
                </a:solidFill>
                <a:latin typeface="Helvetica" panose="020B0604020202020204" pitchFamily="34" charset="0"/>
                <a:cs typeface="Helvetica" panose="020B0604020202020204" pitchFamily="34" charset="0"/>
              </a:rPr>
              <a:t> </a:t>
            </a:r>
            <a:br>
              <a:rPr lang="en-GB" dirty="0">
                <a:latin typeface="Helvetica" panose="020B0604020202020204" pitchFamily="34" charset="0"/>
                <a:cs typeface="Helvetica" panose="020B0604020202020204" pitchFamily="34" charset="0"/>
              </a:rPr>
            </a:br>
            <a:endParaRPr lang="en-GB" sz="2400" dirty="0">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6546149C-B1E4-6E29-1649-96657E887DD6}"/>
              </a:ext>
            </a:extLst>
          </p:cNvPr>
          <p:cNvSpPr txBox="1"/>
          <p:nvPr/>
        </p:nvSpPr>
        <p:spPr>
          <a:xfrm>
            <a:off x="2220191" y="5728985"/>
            <a:ext cx="7751618" cy="461665"/>
          </a:xfrm>
          <a:prstGeom prst="rect">
            <a:avLst/>
          </a:prstGeom>
          <a:noFill/>
        </p:spPr>
        <p:txBody>
          <a:bodyPr wrap="square">
            <a:spAutoFit/>
          </a:bodyPr>
          <a:lstStyle/>
          <a:p>
            <a:pPr marL="0" indent="0">
              <a:spcBef>
                <a:spcPts val="0"/>
              </a:spcBef>
              <a:buNone/>
            </a:pPr>
            <a:r>
              <a:rPr lang="en-GB" sz="1200" dirty="0" err="1">
                <a:latin typeface="Helvetica" panose="020B0604020202020204" pitchFamily="34" charset="0"/>
                <a:ea typeface="Roboto" panose="02000000000000000000" pitchFamily="2" charset="0"/>
                <a:cs typeface="Helvetica" panose="020B0604020202020204" pitchFamily="34" charset="0"/>
              </a:rPr>
              <a:t>Kanamaru</a:t>
            </a:r>
            <a:r>
              <a:rPr lang="en-GB" sz="1200" dirty="0">
                <a:latin typeface="Helvetica" panose="020B0604020202020204" pitchFamily="34" charset="0"/>
                <a:ea typeface="Roboto" panose="02000000000000000000" pitchFamily="2" charset="0"/>
                <a:cs typeface="Helvetica" panose="020B0604020202020204" pitchFamily="34" charset="0"/>
              </a:rPr>
              <a:t>, Y. et al., 2012. The phosphorylation-dependent regulation of mitochondrial proteins in stress responses. </a:t>
            </a:r>
            <a:r>
              <a:rPr lang="en-GB" sz="1200" i="1" dirty="0">
                <a:latin typeface="Helvetica" panose="020B0604020202020204" pitchFamily="34" charset="0"/>
                <a:ea typeface="Roboto" panose="02000000000000000000" pitchFamily="2" charset="0"/>
                <a:cs typeface="Helvetica" panose="020B0604020202020204" pitchFamily="34" charset="0"/>
              </a:rPr>
              <a:t>Journal of signal transduction</a:t>
            </a:r>
            <a:r>
              <a:rPr lang="en-GB" sz="1200" dirty="0">
                <a:latin typeface="Helvetica" panose="020B0604020202020204" pitchFamily="34" charset="0"/>
                <a:ea typeface="Roboto" panose="02000000000000000000" pitchFamily="2" charset="0"/>
                <a:cs typeface="Helvetica" panose="020B0604020202020204" pitchFamily="34" charset="0"/>
              </a:rPr>
              <a:t>, 2012, p.931215. </a:t>
            </a:r>
            <a:r>
              <a:rPr lang="en-GB" sz="1200" dirty="0">
                <a:solidFill>
                  <a:srgbClr val="000000"/>
                </a:solidFill>
                <a:latin typeface="Helvetica" panose="020B0604020202020204" pitchFamily="34" charset="0"/>
                <a:ea typeface="Roboto" panose="02000000000000000000" pitchFamily="2" charset="0"/>
                <a:cs typeface="Helvetica" panose="020B0604020202020204" pitchFamily="34" charset="0"/>
              </a:rPr>
              <a:t> </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74686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EDBB79-EC40-7C08-698D-8015978E6081}"/>
              </a:ext>
            </a:extLst>
          </p:cNvPr>
          <p:cNvSpPr>
            <a:spLocks noGrp="1"/>
          </p:cNvSpPr>
          <p:nvPr>
            <p:ph type="title"/>
          </p:nvPr>
        </p:nvSpPr>
        <p:spPr/>
        <p:txBody>
          <a:bodyPr>
            <a:normAutofit/>
          </a:bodyPr>
          <a:lstStyle/>
          <a:p>
            <a:r>
              <a:rPr lang="en-GB" b="1" dirty="0">
                <a:solidFill>
                  <a:srgbClr val="27279B"/>
                </a:solidFill>
                <a:latin typeface="Helvetica" panose="020B0604020202020204" pitchFamily="34" charset="0"/>
                <a:cs typeface="Helvetica" panose="020B0604020202020204" pitchFamily="34" charset="0"/>
              </a:rPr>
              <a:t>Mitochondrial Quality and Ageing</a:t>
            </a:r>
            <a:r>
              <a:rPr lang="en-GB" dirty="0">
                <a:solidFill>
                  <a:srgbClr val="27279B"/>
                </a:solidFill>
                <a:latin typeface="Helvetica" panose="020B0604020202020204" pitchFamily="34" charset="0"/>
                <a:cs typeface="Helvetica" panose="020B0604020202020204" pitchFamily="34" charset="0"/>
              </a:rPr>
              <a:t> </a:t>
            </a:r>
            <a:br>
              <a:rPr lang="en-GB" dirty="0">
                <a:latin typeface="Helvetica" panose="020B0604020202020204" pitchFamily="34" charset="0"/>
                <a:cs typeface="Helvetica" panose="020B0604020202020204" pitchFamily="34" charset="0"/>
              </a:rPr>
            </a:br>
            <a:endParaRPr lang="en-GB" sz="2400"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57DA48AD-384B-A0FE-F16D-ED257A881637}"/>
              </a:ext>
            </a:extLst>
          </p:cNvPr>
          <p:cNvSpPr txBox="1"/>
          <p:nvPr/>
        </p:nvSpPr>
        <p:spPr>
          <a:xfrm>
            <a:off x="859273" y="1443841"/>
            <a:ext cx="7380514" cy="3662541"/>
          </a:xfrm>
          <a:prstGeom prst="rect">
            <a:avLst/>
          </a:prstGeom>
          <a:noFill/>
        </p:spPr>
        <p:txBody>
          <a:bodyPr wrap="square" rtlCol="0">
            <a:spAutoFit/>
          </a:bodyPr>
          <a:lstStyle/>
          <a:p>
            <a:r>
              <a:rPr lang="en-GB" sz="2800" dirty="0">
                <a:latin typeface="Helvetica" panose="020B0604020202020204" pitchFamily="34" charset="0"/>
                <a:cs typeface="Helvetica" panose="020B0604020202020204" pitchFamily="34" charset="0"/>
              </a:rPr>
              <a:t>Mitochondria are digested via mitophagy every few days, to help maintain the quality of the pool</a:t>
            </a:r>
          </a:p>
          <a:p>
            <a:endParaRPr lang="en-GB" sz="28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800" dirty="0">
                <a:latin typeface="Helvetica" panose="020B0604020202020204" pitchFamily="34" charset="0"/>
                <a:cs typeface="Helvetica" panose="020B0604020202020204" pitchFamily="34" charset="0"/>
              </a:rPr>
              <a:t>Liver: 1 to 2 days</a:t>
            </a:r>
          </a:p>
          <a:p>
            <a:pPr marL="457200" indent="-45720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800" dirty="0">
                <a:latin typeface="Helvetica" panose="020B0604020202020204" pitchFamily="34" charset="0"/>
                <a:cs typeface="Helvetica" panose="020B0604020202020204" pitchFamily="34" charset="0"/>
              </a:rPr>
              <a:t>Heart: 5 to 6 days</a:t>
            </a:r>
          </a:p>
          <a:p>
            <a:pPr marL="457200" indent="-45720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800" dirty="0">
                <a:latin typeface="Helvetica" panose="020B0604020202020204" pitchFamily="34" charset="0"/>
                <a:cs typeface="Helvetica" panose="020B0604020202020204" pitchFamily="34" charset="0"/>
              </a:rPr>
              <a:t>Brain and kidneys: 24 days</a:t>
            </a:r>
          </a:p>
        </p:txBody>
      </p:sp>
      <p:sp>
        <p:nvSpPr>
          <p:cNvPr id="7" name="TextBox 6">
            <a:extLst>
              <a:ext uri="{FF2B5EF4-FFF2-40B4-BE49-F238E27FC236}">
                <a16:creationId xmlns:a16="http://schemas.microsoft.com/office/drawing/2014/main" id="{0A28024F-CC49-D764-388E-FDCEF9ABC556}"/>
              </a:ext>
            </a:extLst>
          </p:cNvPr>
          <p:cNvSpPr txBox="1"/>
          <p:nvPr/>
        </p:nvSpPr>
        <p:spPr>
          <a:xfrm>
            <a:off x="838200" y="5513968"/>
            <a:ext cx="10345245" cy="646331"/>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Miwa, S., Lawless, C., &amp; Von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Zglinicki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T. (2008). Mitochondrial turnover in liver is fast in vivo and is accelerated by dietary restriction: application of a simple dynamic model.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Aging cell</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7</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(6), 920-923.,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Galluzzi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L.,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Vicencio</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J. M.,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Kepp</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O.,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Tasdemir</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E.,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Maiuri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M. C., &amp; Kroemer, G. (2008). To die or not to die: that is the autophagic question.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Current molecular medicine-</a:t>
            </a:r>
            <a:r>
              <a:rPr lang="en-GB" sz="1200" b="0" i="1"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netherlands</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then </a:t>
            </a:r>
            <a:r>
              <a:rPr lang="en-GB" sz="1200" b="0" i="1"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uae</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8</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(2), 78.</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pic>
        <p:nvPicPr>
          <p:cNvPr id="9" name="Picture 8">
            <a:extLst>
              <a:ext uri="{FF2B5EF4-FFF2-40B4-BE49-F238E27FC236}">
                <a16:creationId xmlns:a16="http://schemas.microsoft.com/office/drawing/2014/main" id="{6B7A71D6-B1B3-410C-68D0-B89E7E63D4FC}"/>
              </a:ext>
            </a:extLst>
          </p:cNvPr>
          <p:cNvPicPr>
            <a:picLocks noChangeAspect="1"/>
          </p:cNvPicPr>
          <p:nvPr/>
        </p:nvPicPr>
        <p:blipFill>
          <a:blip r:embed="rId2"/>
          <a:stretch>
            <a:fillRect/>
          </a:stretch>
        </p:blipFill>
        <p:spPr>
          <a:xfrm>
            <a:off x="8035346" y="1690688"/>
            <a:ext cx="3318454" cy="3276448"/>
          </a:xfrm>
          <a:prstGeom prst="rect">
            <a:avLst/>
          </a:prstGeom>
        </p:spPr>
      </p:pic>
    </p:spTree>
    <p:extLst>
      <p:ext uri="{BB962C8B-B14F-4D97-AF65-F5344CB8AC3E}">
        <p14:creationId xmlns:p14="http://schemas.microsoft.com/office/powerpoint/2010/main" val="683984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2D and AD show a common phenomenon of impaired mitochondrial dynamics... |  Download Scientific Diagram">
            <a:extLst>
              <a:ext uri="{FF2B5EF4-FFF2-40B4-BE49-F238E27FC236}">
                <a16:creationId xmlns:a16="http://schemas.microsoft.com/office/drawing/2014/main" id="{6A34F6A4-D64B-FE2C-6158-21D13528F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723" y="1358794"/>
            <a:ext cx="6770382" cy="4571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ECA293-2997-4618-C313-349AC409BBA4}"/>
              </a:ext>
            </a:extLst>
          </p:cNvPr>
          <p:cNvSpPr txBox="1"/>
          <p:nvPr/>
        </p:nvSpPr>
        <p:spPr>
          <a:xfrm>
            <a:off x="444370" y="1358794"/>
            <a:ext cx="4819650" cy="3539430"/>
          </a:xfrm>
          <a:prstGeom prst="rect">
            <a:avLst/>
          </a:prstGeom>
          <a:noFill/>
        </p:spPr>
        <p:txBody>
          <a:bodyPr wrap="square" rtlCol="0">
            <a:spAutoFit/>
          </a:bodyPr>
          <a:lstStyle/>
          <a:p>
            <a:r>
              <a:rPr lang="en-GB" sz="2800" dirty="0">
                <a:latin typeface="Helvetica" panose="020B0604020202020204" pitchFamily="34" charset="0"/>
                <a:cs typeface="Helvetica" panose="020B0604020202020204" pitchFamily="34" charset="0"/>
              </a:rPr>
              <a:t>Hyperglycaemia and insulin resistance lead to slowed mitophagy and therefore mitochondrial dysfunction… </a:t>
            </a:r>
          </a:p>
          <a:p>
            <a:endParaRPr lang="en-GB" sz="2800" dirty="0">
              <a:latin typeface="Helvetica" panose="020B0604020202020204" pitchFamily="34" charset="0"/>
              <a:cs typeface="Helvetica" panose="020B0604020202020204" pitchFamily="34" charset="0"/>
            </a:endParaRPr>
          </a:p>
          <a:p>
            <a:r>
              <a:rPr lang="en-GB" sz="2800" dirty="0">
                <a:latin typeface="Helvetica" panose="020B0604020202020204" pitchFamily="34" charset="0"/>
                <a:cs typeface="Helvetica" panose="020B0604020202020204" pitchFamily="34" charset="0"/>
              </a:rPr>
              <a:t>…and an increased risk </a:t>
            </a:r>
            <a:br>
              <a:rPr lang="en-GB" sz="2800" dirty="0">
                <a:latin typeface="Helvetica" panose="020B0604020202020204" pitchFamily="34" charset="0"/>
                <a:cs typeface="Helvetica" panose="020B0604020202020204" pitchFamily="34" charset="0"/>
              </a:rPr>
            </a:br>
            <a:r>
              <a:rPr lang="en-GB" sz="2800" dirty="0">
                <a:latin typeface="Helvetica" panose="020B0604020202020204" pitchFamily="34" charset="0"/>
                <a:cs typeface="Helvetica" panose="020B0604020202020204" pitchFamily="34" charset="0"/>
              </a:rPr>
              <a:t>of type 2 diabetes and Alzheimer’s disease.</a:t>
            </a:r>
          </a:p>
        </p:txBody>
      </p:sp>
      <p:sp>
        <p:nvSpPr>
          <p:cNvPr id="6" name="TextBox 5">
            <a:extLst>
              <a:ext uri="{FF2B5EF4-FFF2-40B4-BE49-F238E27FC236}">
                <a16:creationId xmlns:a16="http://schemas.microsoft.com/office/drawing/2014/main" id="{2B902A5A-72C4-0E94-50CC-F0436A93FEB7}"/>
              </a:ext>
            </a:extLst>
          </p:cNvPr>
          <p:cNvSpPr txBox="1"/>
          <p:nvPr/>
        </p:nvSpPr>
        <p:spPr>
          <a:xfrm>
            <a:off x="444370" y="5210669"/>
            <a:ext cx="4460139" cy="830997"/>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Paul, S., Saha, D., &amp; Bk, B. (2021). Mitochondrial dysfunction and mitophagy closely cooperate in neurological deficits associated with Alzheimer’s disease and type 2 diabetes.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Molecular Neurobiology</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58</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(8), 3677-3691.</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2" name="Title 1">
            <a:extLst>
              <a:ext uri="{FF2B5EF4-FFF2-40B4-BE49-F238E27FC236}">
                <a16:creationId xmlns:a16="http://schemas.microsoft.com/office/drawing/2014/main" id="{33DC4C19-C500-39EE-3691-17345E25D00A}"/>
              </a:ext>
            </a:extLst>
          </p:cNvPr>
          <p:cNvSpPr>
            <a:spLocks noGrp="1"/>
          </p:cNvSpPr>
          <p:nvPr>
            <p:ph type="title"/>
          </p:nvPr>
        </p:nvSpPr>
        <p:spPr>
          <a:xfrm>
            <a:off x="444370" y="215352"/>
            <a:ext cx="10515600" cy="1325563"/>
          </a:xfrm>
        </p:spPr>
        <p:txBody>
          <a:bodyPr>
            <a:normAutofit/>
          </a:bodyPr>
          <a:lstStyle/>
          <a:p>
            <a:r>
              <a:rPr lang="en-GB" b="1" dirty="0">
                <a:solidFill>
                  <a:srgbClr val="27279B"/>
                </a:solidFill>
                <a:latin typeface="Helvetica" panose="020B0604020202020204" pitchFamily="34" charset="0"/>
                <a:cs typeface="Helvetica" panose="020B0604020202020204" pitchFamily="34" charset="0"/>
              </a:rPr>
              <a:t>Mitochondrial Quality and Ageing</a:t>
            </a:r>
            <a:r>
              <a:rPr lang="en-GB" dirty="0">
                <a:solidFill>
                  <a:srgbClr val="27279B"/>
                </a:solidFill>
                <a:latin typeface="Helvetica" panose="020B0604020202020204" pitchFamily="34" charset="0"/>
                <a:cs typeface="Helvetica" panose="020B0604020202020204" pitchFamily="34" charset="0"/>
              </a:rPr>
              <a:t> </a:t>
            </a:r>
            <a:br>
              <a:rPr lang="en-GB" dirty="0">
                <a:latin typeface="Helvetica" panose="020B0604020202020204" pitchFamily="34" charset="0"/>
                <a:cs typeface="Helvetica" panose="020B0604020202020204" pitchFamily="34" charset="0"/>
              </a:rPr>
            </a:br>
            <a:endParaRPr lang="en-GB"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78357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FF402A-7FA6-4082-9ADB-60856BD56CB3}"/>
              </a:ext>
            </a:extLst>
          </p:cNvPr>
          <p:cNvSpPr txBox="1"/>
          <p:nvPr>
            <p:custDataLst>
              <p:tags r:id="rId1"/>
            </p:custDataLst>
          </p:nvPr>
        </p:nvSpPr>
        <p:spPr>
          <a:xfrm>
            <a:off x="1940590" y="1083290"/>
            <a:ext cx="4491383" cy="4401205"/>
          </a:xfrm>
          <a:prstGeom prst="rect">
            <a:avLst/>
          </a:prstGeom>
          <a:noFill/>
        </p:spPr>
        <p:txBody>
          <a:bodyPr wrap="square" rtlCol="0">
            <a:spAutoFit/>
          </a:bodyPr>
          <a:lstStyle/>
          <a:p>
            <a:endParaRPr lang="en-GB" sz="2400" b="1" dirty="0"/>
          </a:p>
          <a:p>
            <a:endParaRPr lang="en-GB" sz="2400" dirty="0"/>
          </a:p>
          <a:p>
            <a:r>
              <a:rPr lang="en-GB" sz="2800" dirty="0">
                <a:latin typeface="Helvetica" panose="020B0604020202020204" pitchFamily="34" charset="0"/>
                <a:cs typeface="Helvetica" panose="020B0604020202020204" pitchFamily="34" charset="0"/>
              </a:rPr>
              <a:t>Calorie restriction</a:t>
            </a:r>
          </a:p>
          <a:p>
            <a:r>
              <a:rPr lang="en-GB" sz="2800" dirty="0">
                <a:latin typeface="Helvetica" panose="020B0604020202020204" pitchFamily="34" charset="0"/>
                <a:cs typeface="Helvetica" panose="020B0604020202020204" pitchFamily="34" charset="0"/>
              </a:rPr>
              <a:t>Exercise</a:t>
            </a:r>
          </a:p>
          <a:p>
            <a:r>
              <a:rPr lang="en-GB" sz="2800" dirty="0" err="1">
                <a:latin typeface="Helvetica" panose="020B0604020202020204" pitchFamily="34" charset="0"/>
                <a:cs typeface="Helvetica" panose="020B0604020202020204" pitchFamily="34" charset="0"/>
              </a:rPr>
              <a:t>Ketogenic</a:t>
            </a:r>
            <a:r>
              <a:rPr lang="en-GB" sz="2800" dirty="0">
                <a:latin typeface="Helvetica" panose="020B0604020202020204" pitchFamily="34" charset="0"/>
                <a:cs typeface="Helvetica" panose="020B0604020202020204" pitchFamily="34" charset="0"/>
              </a:rPr>
              <a:t> diet</a:t>
            </a:r>
          </a:p>
          <a:p>
            <a:r>
              <a:rPr lang="en-GB" sz="2800" dirty="0">
                <a:latin typeface="Helvetica" panose="020B0604020202020204" pitchFamily="34" charset="0"/>
                <a:cs typeface="Helvetica" panose="020B0604020202020204" pitchFamily="34" charset="0"/>
              </a:rPr>
              <a:t>Coffee</a:t>
            </a:r>
          </a:p>
          <a:p>
            <a:r>
              <a:rPr lang="en-GB" sz="2800" dirty="0">
                <a:latin typeface="Helvetica" panose="020B0604020202020204" pitchFamily="34" charset="0"/>
                <a:cs typeface="Helvetica" panose="020B0604020202020204" pitchFamily="34" charset="0"/>
              </a:rPr>
              <a:t>Resveratrol</a:t>
            </a:r>
          </a:p>
          <a:p>
            <a:r>
              <a:rPr lang="en-GB" sz="2800" dirty="0">
                <a:latin typeface="Helvetica" panose="020B0604020202020204" pitchFamily="34" charset="0"/>
                <a:cs typeface="Helvetica" panose="020B0604020202020204" pitchFamily="34" charset="0"/>
              </a:rPr>
              <a:t>Anti-inflammatory diet  </a:t>
            </a:r>
          </a:p>
          <a:p>
            <a:r>
              <a:rPr lang="en-GB" sz="2800" dirty="0">
                <a:latin typeface="Helvetica" panose="020B0604020202020204" pitchFamily="34" charset="0"/>
                <a:cs typeface="Helvetica" panose="020B0604020202020204" pitchFamily="34" charset="0"/>
              </a:rPr>
              <a:t>Small amounts of ROS</a:t>
            </a:r>
          </a:p>
          <a:p>
            <a:endParaRPr lang="en-GB" dirty="0"/>
          </a:p>
          <a:p>
            <a:endParaRPr lang="en-GB" dirty="0"/>
          </a:p>
        </p:txBody>
      </p:sp>
      <p:sp>
        <p:nvSpPr>
          <p:cNvPr id="7" name="TextBox 6">
            <a:extLst>
              <a:ext uri="{FF2B5EF4-FFF2-40B4-BE49-F238E27FC236}">
                <a16:creationId xmlns:a16="http://schemas.microsoft.com/office/drawing/2014/main" id="{FBF71185-563F-4405-A1B0-CF2AF0B9D108}"/>
              </a:ext>
            </a:extLst>
          </p:cNvPr>
          <p:cNvSpPr txBox="1"/>
          <p:nvPr>
            <p:custDataLst>
              <p:tags r:id="rId2"/>
            </p:custDataLst>
          </p:nvPr>
        </p:nvSpPr>
        <p:spPr>
          <a:xfrm>
            <a:off x="7176120" y="1639370"/>
            <a:ext cx="3240360" cy="3816429"/>
          </a:xfrm>
          <a:prstGeom prst="rect">
            <a:avLst/>
          </a:prstGeom>
          <a:noFill/>
        </p:spPr>
        <p:txBody>
          <a:bodyPr wrap="square" rtlCol="0">
            <a:spAutoFit/>
          </a:bodyPr>
          <a:lstStyle/>
          <a:p>
            <a:r>
              <a:rPr lang="en-GB" sz="2800" dirty="0" err="1">
                <a:latin typeface="Helvetica" panose="020B0604020202020204" pitchFamily="34" charset="0"/>
                <a:cs typeface="Helvetica" panose="020B0604020202020204" pitchFamily="34" charset="0"/>
              </a:rPr>
              <a:t>Genistein</a:t>
            </a:r>
            <a:endParaRPr lang="en-GB" sz="2800" dirty="0">
              <a:latin typeface="Helvetica" panose="020B0604020202020204" pitchFamily="34" charset="0"/>
              <a:cs typeface="Helvetica" panose="020B0604020202020204" pitchFamily="34" charset="0"/>
            </a:endParaRPr>
          </a:p>
          <a:p>
            <a:r>
              <a:rPr lang="en-GB" sz="2800" dirty="0">
                <a:latin typeface="Helvetica" panose="020B0604020202020204" pitchFamily="34" charset="0"/>
                <a:cs typeface="Helvetica" panose="020B0604020202020204" pitchFamily="34" charset="0"/>
              </a:rPr>
              <a:t>Hops</a:t>
            </a:r>
          </a:p>
          <a:p>
            <a:r>
              <a:rPr lang="en-GB" sz="2800" dirty="0" err="1">
                <a:latin typeface="Helvetica" panose="020B0604020202020204" pitchFamily="34" charset="0"/>
                <a:cs typeface="Helvetica" panose="020B0604020202020204" pitchFamily="34" charset="0"/>
              </a:rPr>
              <a:t>Quercetin</a:t>
            </a:r>
            <a:endParaRPr lang="en-GB" sz="2800" dirty="0">
              <a:latin typeface="Helvetica" panose="020B0604020202020204" pitchFamily="34" charset="0"/>
              <a:cs typeface="Helvetica" panose="020B0604020202020204" pitchFamily="34" charset="0"/>
            </a:endParaRPr>
          </a:p>
          <a:p>
            <a:r>
              <a:rPr lang="en-GB" sz="2800" dirty="0" err="1">
                <a:latin typeface="Helvetica" panose="020B0604020202020204" pitchFamily="34" charset="0"/>
                <a:cs typeface="Helvetica" panose="020B0604020202020204" pitchFamily="34" charset="0"/>
              </a:rPr>
              <a:t>Curcumin</a:t>
            </a:r>
            <a:endParaRPr lang="en-GB" sz="2800" dirty="0">
              <a:latin typeface="Helvetica" panose="020B0604020202020204" pitchFamily="34" charset="0"/>
              <a:cs typeface="Helvetica" panose="020B0604020202020204" pitchFamily="34" charset="0"/>
            </a:endParaRPr>
          </a:p>
          <a:p>
            <a:r>
              <a:rPr lang="en-GB" sz="2800" dirty="0" err="1">
                <a:latin typeface="Helvetica" panose="020B0604020202020204" pitchFamily="34" charset="0"/>
                <a:cs typeface="Helvetica" panose="020B0604020202020204" pitchFamily="34" charset="0"/>
              </a:rPr>
              <a:t>Sulforaphane</a:t>
            </a:r>
            <a:endParaRPr lang="en-GB" sz="2800" dirty="0">
              <a:latin typeface="Helvetica" panose="020B0604020202020204" pitchFamily="34" charset="0"/>
              <a:cs typeface="Helvetica" panose="020B0604020202020204" pitchFamily="34" charset="0"/>
            </a:endParaRPr>
          </a:p>
          <a:p>
            <a:r>
              <a:rPr lang="en-GB" sz="2800" dirty="0" err="1">
                <a:latin typeface="Helvetica" panose="020B0604020202020204" pitchFamily="34" charset="0"/>
                <a:cs typeface="Helvetica" panose="020B0604020202020204" pitchFamily="34" charset="0"/>
              </a:rPr>
              <a:t>Tocotrienols</a:t>
            </a:r>
            <a:endParaRPr lang="en-GB" sz="2800" dirty="0">
              <a:latin typeface="Helvetica" panose="020B0604020202020204" pitchFamily="34" charset="0"/>
              <a:cs typeface="Helvetica" panose="020B0604020202020204" pitchFamily="34" charset="0"/>
            </a:endParaRPr>
          </a:p>
          <a:p>
            <a:r>
              <a:rPr lang="en-GB" sz="2800" dirty="0">
                <a:latin typeface="Helvetica" panose="020B0604020202020204" pitchFamily="34" charset="0"/>
                <a:cs typeface="Helvetica" panose="020B0604020202020204" pitchFamily="34" charset="0"/>
              </a:rPr>
              <a:t>Vitamin C</a:t>
            </a:r>
          </a:p>
          <a:p>
            <a:r>
              <a:rPr lang="en-GB" sz="2800" dirty="0">
                <a:latin typeface="Helvetica" panose="020B0604020202020204" pitchFamily="34" charset="0"/>
                <a:cs typeface="Helvetica" panose="020B0604020202020204" pitchFamily="34" charset="0"/>
              </a:rPr>
              <a:t>Selenium</a:t>
            </a:r>
          </a:p>
          <a:p>
            <a:endParaRPr lang="en-GB" dirty="0"/>
          </a:p>
        </p:txBody>
      </p:sp>
      <p:sp>
        <p:nvSpPr>
          <p:cNvPr id="8" name="TextBox 7">
            <a:extLst>
              <a:ext uri="{FF2B5EF4-FFF2-40B4-BE49-F238E27FC236}">
                <a16:creationId xmlns:a16="http://schemas.microsoft.com/office/drawing/2014/main" id="{1DE8A8F4-4989-48A5-9240-9913987E6D74}"/>
              </a:ext>
            </a:extLst>
          </p:cNvPr>
          <p:cNvSpPr txBox="1"/>
          <p:nvPr>
            <p:custDataLst>
              <p:tags r:id="rId3"/>
            </p:custDataLst>
          </p:nvPr>
        </p:nvSpPr>
        <p:spPr>
          <a:xfrm>
            <a:off x="2359323" y="207169"/>
            <a:ext cx="7056784" cy="769441"/>
          </a:xfrm>
          <a:prstGeom prst="rect">
            <a:avLst/>
          </a:prstGeom>
          <a:noFill/>
        </p:spPr>
        <p:txBody>
          <a:bodyPr wrap="square" rtlCol="0">
            <a:spAutoFit/>
          </a:bodyPr>
          <a:lstStyle/>
          <a:p>
            <a:r>
              <a:rPr lang="en-GB" sz="4400" b="1" dirty="0">
                <a:solidFill>
                  <a:srgbClr val="27279B"/>
                </a:solidFill>
                <a:effectLst>
                  <a:outerShdw blurRad="50800" dist="50800" dir="5400000" algn="ctr" rotWithShape="0">
                    <a:srgbClr val="000000">
                      <a:alpha val="0"/>
                    </a:srgbClr>
                  </a:outerShdw>
                </a:effectLst>
                <a:latin typeface="Helvetica" panose="020B0604020202020204" pitchFamily="34" charset="0"/>
                <a:cs typeface="Helvetica" panose="020B0604020202020204" pitchFamily="34" charset="0"/>
              </a:rPr>
              <a:t>Initiators of Mitophagy</a:t>
            </a:r>
          </a:p>
        </p:txBody>
      </p:sp>
      <p:sp>
        <p:nvSpPr>
          <p:cNvPr id="3" name="TextBox 2">
            <a:extLst>
              <a:ext uri="{FF2B5EF4-FFF2-40B4-BE49-F238E27FC236}">
                <a16:creationId xmlns:a16="http://schemas.microsoft.com/office/drawing/2014/main" id="{159CF2D9-99DB-C091-C33D-D3CEA4FB036D}"/>
              </a:ext>
            </a:extLst>
          </p:cNvPr>
          <p:cNvSpPr txBox="1"/>
          <p:nvPr/>
        </p:nvSpPr>
        <p:spPr>
          <a:xfrm>
            <a:off x="1495425" y="5734880"/>
            <a:ext cx="9201150" cy="276999"/>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Singletary, Keith, and John Milner. "Diet and autophagy a review." </a:t>
            </a:r>
            <a:r>
              <a:rPr lang="en-GB" sz="1200" i="1" dirty="0">
                <a:latin typeface="Helvetica" panose="020B0604020202020204" pitchFamily="34" charset="0"/>
                <a:ea typeface="Roboto" panose="02000000000000000000" pitchFamily="2" charset="0"/>
                <a:cs typeface="Helvetica" panose="020B0604020202020204" pitchFamily="34" charset="0"/>
              </a:rPr>
              <a:t>Epidemiology Biomarkers &amp; Prevention</a:t>
            </a:r>
            <a:r>
              <a:rPr lang="en-GB" sz="1200" dirty="0">
                <a:latin typeface="Helvetica" panose="020B0604020202020204" pitchFamily="34" charset="0"/>
                <a:ea typeface="Roboto" panose="02000000000000000000" pitchFamily="2" charset="0"/>
                <a:cs typeface="Helvetica" panose="020B0604020202020204" pitchFamily="34" charset="0"/>
              </a:rPr>
              <a:t> 17.7 (2008): 1596-1610</a:t>
            </a:r>
            <a:r>
              <a:rPr lang="en-GB" sz="1200"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3905708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9D07089-665A-4364-A6D7-1474AC87E146}"/>
              </a:ext>
            </a:extLst>
          </p:cNvPr>
          <p:cNvPicPr>
            <a:picLocks noChangeAspect="1"/>
          </p:cNvPicPr>
          <p:nvPr/>
        </p:nvPicPr>
        <p:blipFill rotWithShape="1">
          <a:blip r:embed="rId2"/>
          <a:srcRect l="1150" t="2703" r="-1" b="2690"/>
          <a:stretch/>
        </p:blipFill>
        <p:spPr>
          <a:xfrm>
            <a:off x="2728672" y="1002238"/>
            <a:ext cx="6191186" cy="5040560"/>
          </a:xfrm>
          <a:prstGeom prst="rect">
            <a:avLst/>
          </a:prstGeom>
        </p:spPr>
      </p:pic>
      <p:sp>
        <p:nvSpPr>
          <p:cNvPr id="6" name="Title 1">
            <a:extLst>
              <a:ext uri="{FF2B5EF4-FFF2-40B4-BE49-F238E27FC236}">
                <a16:creationId xmlns:a16="http://schemas.microsoft.com/office/drawing/2014/main" id="{506DBD23-0C56-5B6E-7A5B-EB15A9959A00}"/>
              </a:ext>
            </a:extLst>
          </p:cNvPr>
          <p:cNvSpPr>
            <a:spLocks noGrp="1"/>
          </p:cNvSpPr>
          <p:nvPr>
            <p:ph type="title"/>
          </p:nvPr>
        </p:nvSpPr>
        <p:spPr>
          <a:xfrm>
            <a:off x="1420797" y="76094"/>
            <a:ext cx="10515600" cy="1325563"/>
          </a:xfrm>
        </p:spPr>
        <p:txBody>
          <a:bodyPr>
            <a:normAutofit/>
          </a:bodyPr>
          <a:lstStyle/>
          <a:p>
            <a:r>
              <a:rPr lang="en-GB" b="1" dirty="0">
                <a:solidFill>
                  <a:srgbClr val="27279B"/>
                </a:solidFill>
                <a:latin typeface="Helvetica" panose="020B0604020202020204" pitchFamily="34" charset="0"/>
                <a:cs typeface="Helvetica" panose="020B0604020202020204" pitchFamily="34" charset="0"/>
              </a:rPr>
              <a:t>Mitochondrial Quality and Ageing</a:t>
            </a:r>
            <a:r>
              <a:rPr lang="en-GB" dirty="0">
                <a:solidFill>
                  <a:srgbClr val="27279B"/>
                </a:solidFill>
                <a:latin typeface="Helvetica" panose="020B0604020202020204" pitchFamily="34" charset="0"/>
                <a:cs typeface="Helvetica" panose="020B0604020202020204" pitchFamily="34" charset="0"/>
              </a:rPr>
              <a:t> </a:t>
            </a:r>
            <a:br>
              <a:rPr lang="en-GB" dirty="0">
                <a:latin typeface="Helvetica" panose="020B0604020202020204" pitchFamily="34" charset="0"/>
                <a:cs typeface="Helvetica" panose="020B0604020202020204" pitchFamily="34" charset="0"/>
              </a:rPr>
            </a:br>
            <a:endParaRPr lang="en-GB"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13929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5A6F77-CB6C-80A0-E730-56D0B6EA3A17}"/>
              </a:ext>
            </a:extLst>
          </p:cNvPr>
          <p:cNvPicPr>
            <a:picLocks noChangeAspect="1"/>
          </p:cNvPicPr>
          <p:nvPr/>
        </p:nvPicPr>
        <p:blipFill>
          <a:blip r:embed="rId2"/>
          <a:stretch>
            <a:fillRect/>
          </a:stretch>
        </p:blipFill>
        <p:spPr>
          <a:xfrm>
            <a:off x="5234326" y="989535"/>
            <a:ext cx="6264241" cy="5243591"/>
          </a:xfrm>
          <a:prstGeom prst="rect">
            <a:avLst/>
          </a:prstGeom>
        </p:spPr>
      </p:pic>
      <p:sp>
        <p:nvSpPr>
          <p:cNvPr id="6" name="TextBox 5">
            <a:extLst>
              <a:ext uri="{FF2B5EF4-FFF2-40B4-BE49-F238E27FC236}">
                <a16:creationId xmlns:a16="http://schemas.microsoft.com/office/drawing/2014/main" id="{D6E92FE0-F590-736C-2303-80F21BD7CF47}"/>
              </a:ext>
            </a:extLst>
          </p:cNvPr>
          <p:cNvSpPr txBox="1"/>
          <p:nvPr/>
        </p:nvSpPr>
        <p:spPr>
          <a:xfrm>
            <a:off x="1062088" y="5319019"/>
            <a:ext cx="3863203" cy="830997"/>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Vásquez-Reyes S, Velázquez-Villegas LA, Vargas-Castillo A, Noriega LG, Torres N, Tovar AR. Dietary bioactive compounds as modulators of mitochondrial function.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J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Nutr</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Biochem</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2021;96:108768.</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8" name="TextBox 7">
            <a:extLst>
              <a:ext uri="{FF2B5EF4-FFF2-40B4-BE49-F238E27FC236}">
                <a16:creationId xmlns:a16="http://schemas.microsoft.com/office/drawing/2014/main" id="{770F556D-6191-F2D3-81EF-00578DE0BB46}"/>
              </a:ext>
            </a:extLst>
          </p:cNvPr>
          <p:cNvSpPr txBox="1"/>
          <p:nvPr/>
        </p:nvSpPr>
        <p:spPr>
          <a:xfrm>
            <a:off x="1062088" y="1997839"/>
            <a:ext cx="4172238" cy="2862322"/>
          </a:xfrm>
          <a:prstGeom prst="rect">
            <a:avLst/>
          </a:prstGeom>
          <a:noFill/>
        </p:spPr>
        <p:txBody>
          <a:bodyPr wrap="square">
            <a:spAutoFit/>
          </a:bodyPr>
          <a:lstStyle/>
          <a:p>
            <a:r>
              <a:rPr lang="en-GB" sz="3000" b="0" i="0" dirty="0">
                <a:solidFill>
                  <a:srgbClr val="1F1F1F"/>
                </a:solidFill>
                <a:effectLst/>
                <a:latin typeface="Helvetica" panose="020B0604020202020204" pitchFamily="34" charset="0"/>
                <a:cs typeface="Helvetica" panose="020B0604020202020204" pitchFamily="34" charset="0"/>
              </a:rPr>
              <a:t>Dietary bioactive compounds activate mitochondrial biogenesis through PGC1-</a:t>
            </a:r>
            <a:r>
              <a:rPr lang="el-GR" sz="3000" b="0" i="0" dirty="0">
                <a:solidFill>
                  <a:srgbClr val="1F1F1F"/>
                </a:solidFill>
                <a:effectLst/>
                <a:latin typeface="Helvetica" panose="020B0604020202020204" pitchFamily="34" charset="0"/>
                <a:cs typeface="Helvetica" panose="020B0604020202020204" pitchFamily="34" charset="0"/>
              </a:rPr>
              <a:t>α </a:t>
            </a:r>
            <a:r>
              <a:rPr lang="en-GB" sz="3000" b="0" i="0" dirty="0">
                <a:solidFill>
                  <a:srgbClr val="1F1F1F"/>
                </a:solidFill>
                <a:effectLst/>
                <a:latin typeface="Helvetica" panose="020B0604020202020204" pitchFamily="34" charset="0"/>
                <a:cs typeface="Helvetica" panose="020B0604020202020204" pitchFamily="34" charset="0"/>
              </a:rPr>
              <a:t>via AMPK and SIRT-1 activation. </a:t>
            </a:r>
            <a:endParaRPr lang="en-GB" sz="3000" dirty="0">
              <a:latin typeface="Helvetica" panose="020B0604020202020204" pitchFamily="34" charset="0"/>
              <a:cs typeface="Helvetica" panose="020B0604020202020204" pitchFamily="34" charset="0"/>
            </a:endParaRPr>
          </a:p>
        </p:txBody>
      </p:sp>
      <p:sp>
        <p:nvSpPr>
          <p:cNvPr id="2" name="Title 1">
            <a:extLst>
              <a:ext uri="{FF2B5EF4-FFF2-40B4-BE49-F238E27FC236}">
                <a16:creationId xmlns:a16="http://schemas.microsoft.com/office/drawing/2014/main" id="{F59872B4-45ED-5D65-F6FC-02CCF489535F}"/>
              </a:ext>
            </a:extLst>
          </p:cNvPr>
          <p:cNvSpPr>
            <a:spLocks noGrp="1"/>
          </p:cNvSpPr>
          <p:nvPr>
            <p:ph type="title"/>
          </p:nvPr>
        </p:nvSpPr>
        <p:spPr>
          <a:xfrm>
            <a:off x="982967" y="45202"/>
            <a:ext cx="10515600" cy="1325563"/>
          </a:xfrm>
        </p:spPr>
        <p:txBody>
          <a:bodyPr>
            <a:normAutofit/>
          </a:bodyPr>
          <a:lstStyle/>
          <a:p>
            <a:r>
              <a:rPr lang="en-GB" b="1" dirty="0">
                <a:solidFill>
                  <a:srgbClr val="27279B"/>
                </a:solidFill>
                <a:latin typeface="Helvetica" panose="020B0604020202020204" pitchFamily="34" charset="0"/>
                <a:cs typeface="Helvetica" panose="020B0604020202020204" pitchFamily="34" charset="0"/>
              </a:rPr>
              <a:t>Mitochondrial Quality and Ageing</a:t>
            </a:r>
            <a:r>
              <a:rPr lang="en-GB" dirty="0">
                <a:solidFill>
                  <a:srgbClr val="27279B"/>
                </a:solidFill>
                <a:latin typeface="Helvetica" panose="020B0604020202020204" pitchFamily="34" charset="0"/>
                <a:cs typeface="Helvetica" panose="020B0604020202020204" pitchFamily="34" charset="0"/>
              </a:rPr>
              <a:t> </a:t>
            </a:r>
            <a:br>
              <a:rPr lang="en-GB" dirty="0">
                <a:latin typeface="Helvetica" panose="020B0604020202020204" pitchFamily="34" charset="0"/>
                <a:cs typeface="Helvetica" panose="020B0604020202020204" pitchFamily="34" charset="0"/>
              </a:rPr>
            </a:br>
            <a:endParaRPr lang="en-GB"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1710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pPr algn="r"/>
            <a:fld id="{02822C63-CF87-4456-8769-2F388932C995}" type="slidenum">
              <a:rPr lang="en-GB" smtClean="0"/>
              <a:pPr algn="r"/>
              <a:t>3</a:t>
            </a:fld>
            <a:endParaRPr lang="en-GB"/>
          </a:p>
        </p:txBody>
      </p:sp>
      <p:sp>
        <p:nvSpPr>
          <p:cNvPr id="3" name="TextBox 2"/>
          <p:cNvSpPr txBox="1"/>
          <p:nvPr/>
        </p:nvSpPr>
        <p:spPr>
          <a:xfrm>
            <a:off x="742593" y="315913"/>
            <a:ext cx="10495671" cy="1569660"/>
          </a:xfrm>
          <a:prstGeom prst="rect">
            <a:avLst/>
          </a:prstGeom>
          <a:noFill/>
        </p:spPr>
        <p:txBody>
          <a:bodyPr wrap="square" rtlCol="0">
            <a:spAutoFit/>
          </a:bodyPr>
          <a:lstStyle/>
          <a:p>
            <a:pPr algn="ctr"/>
            <a:r>
              <a:rPr lang="en-GB" sz="3200" b="1" dirty="0">
                <a:solidFill>
                  <a:srgbClr val="27279B"/>
                </a:solidFill>
                <a:latin typeface="Helvetica" panose="020B0604020202020204" pitchFamily="34" charset="0"/>
                <a:cs typeface="Helvetica" panose="020B0604020202020204" pitchFamily="34" charset="0"/>
              </a:rPr>
              <a:t>An event that happened only once in </a:t>
            </a:r>
          </a:p>
          <a:p>
            <a:pPr algn="ctr"/>
            <a:r>
              <a:rPr lang="en-GB" sz="3200" b="1" dirty="0">
                <a:solidFill>
                  <a:srgbClr val="27279B"/>
                </a:solidFill>
                <a:latin typeface="Helvetica" panose="020B0604020202020204" pitchFamily="34" charset="0"/>
                <a:cs typeface="Helvetica" panose="020B0604020202020204" pitchFamily="34" charset="0"/>
              </a:rPr>
              <a:t>4 billion years, has made all complex life, </a:t>
            </a:r>
            <a:br>
              <a:rPr lang="en-GB" sz="3200" b="1" dirty="0">
                <a:solidFill>
                  <a:srgbClr val="27279B"/>
                </a:solidFill>
                <a:latin typeface="Helvetica" panose="020B0604020202020204" pitchFamily="34" charset="0"/>
                <a:cs typeface="Helvetica" panose="020B0604020202020204" pitchFamily="34" charset="0"/>
              </a:rPr>
            </a:br>
            <a:r>
              <a:rPr lang="en-GB" sz="3200" b="1" dirty="0">
                <a:solidFill>
                  <a:srgbClr val="27279B"/>
                </a:solidFill>
                <a:latin typeface="Helvetica" panose="020B0604020202020204" pitchFamily="34" charset="0"/>
                <a:cs typeface="Helvetica" panose="020B0604020202020204" pitchFamily="34" charset="0"/>
              </a:rPr>
              <a:t>and our very existence possible</a:t>
            </a:r>
          </a:p>
        </p:txBody>
      </p:sp>
      <p:pic>
        <p:nvPicPr>
          <p:cNvPr id="4" name="Picture 3">
            <a:extLst>
              <a:ext uri="{FF2B5EF4-FFF2-40B4-BE49-F238E27FC236}">
                <a16:creationId xmlns:a16="http://schemas.microsoft.com/office/drawing/2014/main" id="{121DE071-3088-2FAB-FEAC-833C834A417F}"/>
              </a:ext>
            </a:extLst>
          </p:cNvPr>
          <p:cNvPicPr>
            <a:picLocks noChangeAspect="1"/>
          </p:cNvPicPr>
          <p:nvPr/>
        </p:nvPicPr>
        <p:blipFill>
          <a:blip r:embed="rId2"/>
          <a:stretch>
            <a:fillRect/>
          </a:stretch>
        </p:blipFill>
        <p:spPr>
          <a:xfrm>
            <a:off x="2199736" y="2021886"/>
            <a:ext cx="7581386" cy="4230947"/>
          </a:xfrm>
          <a:prstGeom prst="rect">
            <a:avLst/>
          </a:prstGeom>
        </p:spPr>
      </p:pic>
    </p:spTree>
    <p:extLst>
      <p:ext uri="{BB962C8B-B14F-4D97-AF65-F5344CB8AC3E}">
        <p14:creationId xmlns:p14="http://schemas.microsoft.com/office/powerpoint/2010/main" val="2201026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53FE5-0970-AA14-7C37-5B2046CEE857}"/>
              </a:ext>
            </a:extLst>
          </p:cNvPr>
          <p:cNvPicPr/>
          <p:nvPr/>
        </p:nvPicPr>
        <p:blipFill rotWithShape="1">
          <a:blip r:embed="rId2"/>
          <a:srcRect l="7475" t="29302" r="10133" b="10102"/>
          <a:stretch/>
        </p:blipFill>
        <p:spPr>
          <a:xfrm>
            <a:off x="4388227" y="1351151"/>
            <a:ext cx="7533837" cy="4155697"/>
          </a:xfrm>
          <a:prstGeom prst="rect">
            <a:avLst/>
          </a:prstGeom>
        </p:spPr>
      </p:pic>
      <p:sp>
        <p:nvSpPr>
          <p:cNvPr id="5" name="TextBox 4">
            <a:extLst>
              <a:ext uri="{FF2B5EF4-FFF2-40B4-BE49-F238E27FC236}">
                <a16:creationId xmlns:a16="http://schemas.microsoft.com/office/drawing/2014/main" id="{8C4A3515-D746-D92B-4BB4-B7D4E3FCF803}"/>
              </a:ext>
            </a:extLst>
          </p:cNvPr>
          <p:cNvSpPr txBox="1"/>
          <p:nvPr/>
        </p:nvSpPr>
        <p:spPr>
          <a:xfrm>
            <a:off x="458000" y="250576"/>
            <a:ext cx="11127864" cy="1200329"/>
          </a:xfrm>
          <a:prstGeom prst="rect">
            <a:avLst/>
          </a:prstGeom>
          <a:noFill/>
        </p:spPr>
        <p:txBody>
          <a:bodyPr wrap="square" rtlCol="0">
            <a:spAutoFit/>
          </a:bodyPr>
          <a:lstStyle/>
          <a:p>
            <a:r>
              <a:rPr lang="en-GB" sz="3600" b="1" dirty="0">
                <a:solidFill>
                  <a:srgbClr val="27279B"/>
                </a:solidFill>
                <a:latin typeface="Helvetica" panose="020B0604020202020204" pitchFamily="34" charset="0"/>
                <a:cs typeface="Helvetica" panose="020B0604020202020204" pitchFamily="34" charset="0"/>
              </a:rPr>
              <a:t>Low Levels of ROS Generated by Exercise and Plant Polyphenols Protect Mitochondria </a:t>
            </a:r>
          </a:p>
        </p:txBody>
      </p:sp>
      <p:sp>
        <p:nvSpPr>
          <p:cNvPr id="6" name="TextBox 5">
            <a:extLst>
              <a:ext uri="{FF2B5EF4-FFF2-40B4-BE49-F238E27FC236}">
                <a16:creationId xmlns:a16="http://schemas.microsoft.com/office/drawing/2014/main" id="{6DEDDD6D-D8A2-7F79-30DB-65BE1E34DBC6}"/>
              </a:ext>
            </a:extLst>
          </p:cNvPr>
          <p:cNvSpPr txBox="1"/>
          <p:nvPr/>
        </p:nvSpPr>
        <p:spPr>
          <a:xfrm>
            <a:off x="531136" y="1682199"/>
            <a:ext cx="4986836" cy="4370427"/>
          </a:xfrm>
          <a:prstGeom prst="rect">
            <a:avLst/>
          </a:prstGeom>
          <a:noFill/>
        </p:spPr>
        <p:txBody>
          <a:bodyPr wrap="square" rtlCol="0">
            <a:spAutoFit/>
          </a:bodyPr>
          <a:lstStyle/>
          <a:p>
            <a:r>
              <a:rPr lang="en-GB" sz="2200" dirty="0">
                <a:latin typeface="Helvetica" panose="020B0604020202020204" pitchFamily="34" charset="0"/>
                <a:cs typeface="Helvetica" panose="020B0604020202020204" pitchFamily="34" charset="0"/>
              </a:rPr>
              <a:t>Low levels of ROS generated by exercise and plant polyphenols protect mitochondria by inducing endogenous antioxidant synthesis.</a:t>
            </a:r>
          </a:p>
          <a:p>
            <a:endParaRPr lang="en-GB" sz="2200" dirty="0">
              <a:latin typeface="Helvetica" panose="020B0604020202020204" pitchFamily="34" charset="0"/>
              <a:cs typeface="Helvetica" panose="020B0604020202020204" pitchFamily="34" charset="0"/>
            </a:endParaRPr>
          </a:p>
          <a:p>
            <a:r>
              <a:rPr lang="en-GB" sz="2200" dirty="0">
                <a:latin typeface="Helvetica" panose="020B0604020202020204" pitchFamily="34" charset="0"/>
                <a:cs typeface="Helvetica" panose="020B0604020202020204" pitchFamily="34" charset="0"/>
              </a:rPr>
              <a:t>This is known as </a:t>
            </a:r>
            <a:r>
              <a:rPr lang="en-GB" sz="2200" b="1" dirty="0">
                <a:latin typeface="Helvetica" panose="020B0604020202020204" pitchFamily="34" charset="0"/>
                <a:cs typeface="Helvetica" panose="020B0604020202020204" pitchFamily="34" charset="0"/>
              </a:rPr>
              <a:t>‘hormesis’.</a:t>
            </a:r>
          </a:p>
          <a:p>
            <a:endParaRPr lang="en-GB" sz="2200" dirty="0">
              <a:latin typeface="Helvetica" panose="020B0604020202020204" pitchFamily="34" charset="0"/>
              <a:cs typeface="Helvetica" panose="020B0604020202020204" pitchFamily="34" charset="0"/>
            </a:endParaRPr>
          </a:p>
          <a:p>
            <a:r>
              <a:rPr lang="en-GB" sz="2200" dirty="0">
                <a:latin typeface="Helvetica" panose="020B0604020202020204" pitchFamily="34" charset="0"/>
                <a:cs typeface="Helvetica" panose="020B0604020202020204" pitchFamily="34" charset="0"/>
              </a:rPr>
              <a:t>Long lived species, such as humans, excel at mitochondrial hormesis, where mitochondria seek support from DNA.</a:t>
            </a:r>
          </a:p>
          <a:p>
            <a:endParaRPr lang="en-GB" b="1" dirty="0">
              <a:latin typeface="Helvetica" panose="020B0604020202020204" pitchFamily="34" charset="0"/>
              <a:cs typeface="Helvetica" panose="020B0604020202020204" pitchFamily="34" charset="0"/>
            </a:endParaRPr>
          </a:p>
          <a:p>
            <a:endParaRPr lang="en-GB" sz="1800" b="1"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78C11773-F565-9F30-4CC8-5F7A4C703C32}"/>
              </a:ext>
            </a:extLst>
          </p:cNvPr>
          <p:cNvSpPr txBox="1"/>
          <p:nvPr/>
        </p:nvSpPr>
        <p:spPr>
          <a:xfrm>
            <a:off x="458000" y="5630078"/>
            <a:ext cx="10119945" cy="646331"/>
          </a:xfrm>
          <a:prstGeom prst="rect">
            <a:avLst/>
          </a:prstGeom>
          <a:noFill/>
        </p:spPr>
        <p:txBody>
          <a:bodyPr wrap="square">
            <a:spAutoFit/>
          </a:bodyPr>
          <a:lstStyle/>
          <a:p>
            <a:r>
              <a:rPr lang="en-GB" sz="1200" b="0" i="0" dirty="0" err="1">
                <a:solidFill>
                  <a:srgbClr val="222222"/>
                </a:solidFill>
                <a:effectLst/>
                <a:latin typeface="Helvetica" panose="020B0604020202020204" pitchFamily="34" charset="0"/>
                <a:cs typeface="Helvetica" panose="020B0604020202020204" pitchFamily="34" charset="0"/>
              </a:rPr>
              <a:t>Gugliandolo</a:t>
            </a:r>
            <a:r>
              <a:rPr lang="en-GB" sz="1200" b="0" i="0" dirty="0">
                <a:solidFill>
                  <a:srgbClr val="222222"/>
                </a:solidFill>
                <a:effectLst/>
                <a:latin typeface="Helvetica" panose="020B0604020202020204" pitchFamily="34" charset="0"/>
                <a:cs typeface="Helvetica" panose="020B0604020202020204" pitchFamily="34" charset="0"/>
              </a:rPr>
              <a:t>, A., </a:t>
            </a:r>
            <a:r>
              <a:rPr lang="en-GB" sz="1200" b="0" i="0" dirty="0" err="1">
                <a:solidFill>
                  <a:srgbClr val="222222"/>
                </a:solidFill>
                <a:effectLst/>
                <a:latin typeface="Helvetica" panose="020B0604020202020204" pitchFamily="34" charset="0"/>
                <a:cs typeface="Helvetica" panose="020B0604020202020204" pitchFamily="34" charset="0"/>
              </a:rPr>
              <a:t>Bramanti</a:t>
            </a:r>
            <a:r>
              <a:rPr lang="en-GB" sz="1200" b="0" i="0" dirty="0">
                <a:solidFill>
                  <a:srgbClr val="222222"/>
                </a:solidFill>
                <a:effectLst/>
                <a:latin typeface="Helvetica" panose="020B0604020202020204" pitchFamily="34" charset="0"/>
                <a:cs typeface="Helvetica" panose="020B0604020202020204" pitchFamily="34" charset="0"/>
              </a:rPr>
              <a:t>, P. and </a:t>
            </a:r>
            <a:r>
              <a:rPr lang="en-GB" sz="1200" b="0" i="0" dirty="0" err="1">
                <a:solidFill>
                  <a:srgbClr val="222222"/>
                </a:solidFill>
                <a:effectLst/>
                <a:latin typeface="Helvetica" panose="020B0604020202020204" pitchFamily="34" charset="0"/>
                <a:cs typeface="Helvetica" panose="020B0604020202020204" pitchFamily="34" charset="0"/>
              </a:rPr>
              <a:t>Mazzon</a:t>
            </a:r>
            <a:r>
              <a:rPr lang="en-GB" sz="1200" b="0" i="0" dirty="0">
                <a:solidFill>
                  <a:srgbClr val="222222"/>
                </a:solidFill>
                <a:effectLst/>
                <a:latin typeface="Helvetica" panose="020B0604020202020204" pitchFamily="34" charset="0"/>
                <a:cs typeface="Helvetica" panose="020B0604020202020204" pitchFamily="34" charset="0"/>
              </a:rPr>
              <a:t>, E., 2020. Activation of Nrf2 by natural bioactive compounds: a promising approach for stroke?. </a:t>
            </a:r>
            <a:r>
              <a:rPr lang="en-GB" sz="1200" b="0" i="1" dirty="0">
                <a:solidFill>
                  <a:srgbClr val="222222"/>
                </a:solidFill>
                <a:effectLst/>
                <a:latin typeface="Helvetica" panose="020B0604020202020204" pitchFamily="34" charset="0"/>
                <a:cs typeface="Helvetica" panose="020B0604020202020204" pitchFamily="34" charset="0"/>
              </a:rPr>
              <a:t>International Journal of Molecular Sciences</a:t>
            </a:r>
            <a:r>
              <a:rPr lang="en-GB" sz="1200" b="0" i="0" dirty="0">
                <a:solidFill>
                  <a:srgbClr val="222222"/>
                </a:solidFill>
                <a:effectLst/>
                <a:latin typeface="Helvetica" panose="020B0604020202020204" pitchFamily="34" charset="0"/>
                <a:cs typeface="Helvetica" panose="020B0604020202020204" pitchFamily="34" charset="0"/>
              </a:rPr>
              <a:t>, </a:t>
            </a:r>
            <a:r>
              <a:rPr lang="en-GB" sz="1200" b="0" i="1" dirty="0">
                <a:solidFill>
                  <a:srgbClr val="222222"/>
                </a:solidFill>
                <a:effectLst/>
                <a:latin typeface="Helvetica" panose="020B0604020202020204" pitchFamily="34" charset="0"/>
                <a:cs typeface="Helvetica" panose="020B0604020202020204" pitchFamily="34" charset="0"/>
              </a:rPr>
              <a:t>21</a:t>
            </a:r>
            <a:r>
              <a:rPr lang="en-GB" sz="1200" b="0" i="0" dirty="0">
                <a:solidFill>
                  <a:srgbClr val="222222"/>
                </a:solidFill>
                <a:effectLst/>
                <a:latin typeface="Helvetica" panose="020B0604020202020204" pitchFamily="34" charset="0"/>
                <a:cs typeface="Helvetica" panose="020B0604020202020204" pitchFamily="34" charset="0"/>
              </a:rPr>
              <a:t>(14), p.4875., </a:t>
            </a:r>
            <a:r>
              <a:rPr lang="en-GB" sz="1200" b="0" i="0" dirty="0" err="1">
                <a:solidFill>
                  <a:srgbClr val="222222"/>
                </a:solidFill>
                <a:effectLst/>
                <a:latin typeface="Helvetica" panose="020B0604020202020204" pitchFamily="34" charset="0"/>
                <a:cs typeface="Helvetica" panose="020B0604020202020204" pitchFamily="34" charset="0"/>
              </a:rPr>
              <a:t>Biasutto</a:t>
            </a:r>
            <a:r>
              <a:rPr lang="en-GB" sz="1200" b="0" i="0" dirty="0">
                <a:solidFill>
                  <a:srgbClr val="222222"/>
                </a:solidFill>
                <a:effectLst/>
                <a:latin typeface="Helvetica" panose="020B0604020202020204" pitchFamily="34" charset="0"/>
                <a:cs typeface="Helvetica" panose="020B0604020202020204" pitchFamily="34" charset="0"/>
              </a:rPr>
              <a:t>, L., Szabo’, I. and </a:t>
            </a:r>
            <a:r>
              <a:rPr lang="en-GB" sz="1200" b="0" i="0" dirty="0" err="1">
                <a:solidFill>
                  <a:srgbClr val="222222"/>
                </a:solidFill>
                <a:effectLst/>
                <a:latin typeface="Helvetica" panose="020B0604020202020204" pitchFamily="34" charset="0"/>
                <a:cs typeface="Helvetica" panose="020B0604020202020204" pitchFamily="34" charset="0"/>
              </a:rPr>
              <a:t>Zoratti</a:t>
            </a:r>
            <a:r>
              <a:rPr lang="en-GB" sz="1200" b="0" i="0" dirty="0">
                <a:solidFill>
                  <a:srgbClr val="222222"/>
                </a:solidFill>
                <a:effectLst/>
                <a:latin typeface="Helvetica" panose="020B0604020202020204" pitchFamily="34" charset="0"/>
                <a:cs typeface="Helvetica" panose="020B0604020202020204" pitchFamily="34" charset="0"/>
              </a:rPr>
              <a:t>, M., 2011. Mitochondrial effects of plant-made compounds. </a:t>
            </a:r>
            <a:r>
              <a:rPr lang="en-GB" sz="1200" b="0" i="1" dirty="0">
                <a:solidFill>
                  <a:srgbClr val="222222"/>
                </a:solidFill>
                <a:effectLst/>
                <a:latin typeface="Helvetica" panose="020B0604020202020204" pitchFamily="34" charset="0"/>
                <a:cs typeface="Helvetica" panose="020B0604020202020204" pitchFamily="34" charset="0"/>
              </a:rPr>
              <a:t>Antioxidants &amp; redox </a:t>
            </a:r>
            <a:r>
              <a:rPr lang="en-GB" sz="1200" b="0" i="1" dirty="0" err="1">
                <a:solidFill>
                  <a:srgbClr val="222222"/>
                </a:solidFill>
                <a:effectLst/>
                <a:latin typeface="Helvetica" panose="020B0604020202020204" pitchFamily="34" charset="0"/>
                <a:cs typeface="Helvetica" panose="020B0604020202020204" pitchFamily="34" charset="0"/>
              </a:rPr>
              <a:t>signaling</a:t>
            </a:r>
            <a:r>
              <a:rPr lang="en-GB" sz="1200" b="0" i="0" dirty="0">
                <a:solidFill>
                  <a:srgbClr val="222222"/>
                </a:solidFill>
                <a:effectLst/>
                <a:latin typeface="Helvetica" panose="020B0604020202020204" pitchFamily="34" charset="0"/>
                <a:cs typeface="Helvetica" panose="020B0604020202020204" pitchFamily="34" charset="0"/>
              </a:rPr>
              <a:t>, </a:t>
            </a:r>
            <a:r>
              <a:rPr lang="en-GB" sz="1200" b="0" i="1" dirty="0">
                <a:solidFill>
                  <a:srgbClr val="222222"/>
                </a:solidFill>
                <a:effectLst/>
                <a:latin typeface="Helvetica" panose="020B0604020202020204" pitchFamily="34" charset="0"/>
                <a:cs typeface="Helvetica" panose="020B0604020202020204" pitchFamily="34" charset="0"/>
              </a:rPr>
              <a:t>15</a:t>
            </a:r>
            <a:r>
              <a:rPr lang="en-GB" sz="1200" b="0" i="0" dirty="0">
                <a:solidFill>
                  <a:srgbClr val="222222"/>
                </a:solidFill>
                <a:effectLst/>
                <a:latin typeface="Helvetica" panose="020B0604020202020204" pitchFamily="34" charset="0"/>
                <a:cs typeface="Helvetica" panose="020B0604020202020204" pitchFamily="34" charset="0"/>
              </a:rPr>
              <a:t>(12), pp.3039-3059.</a:t>
            </a:r>
            <a:endParaRPr lang="en-GB"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37963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fe | Free Full-Text | Oxidative Stress, Mitochondrial Function and  Adaptation to Exercise: New Perspectives in Nutrition">
            <a:extLst>
              <a:ext uri="{FF2B5EF4-FFF2-40B4-BE49-F238E27FC236}">
                <a16:creationId xmlns:a16="http://schemas.microsoft.com/office/drawing/2014/main" id="{82C4C76E-0C32-0997-D7EB-EC2808B5E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54" y="924792"/>
            <a:ext cx="7879142" cy="5199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FE04DD-BDEB-C68C-C428-51DAB1120BEA}"/>
              </a:ext>
            </a:extLst>
          </p:cNvPr>
          <p:cNvSpPr txBox="1"/>
          <p:nvPr/>
        </p:nvSpPr>
        <p:spPr>
          <a:xfrm>
            <a:off x="475804" y="5108135"/>
            <a:ext cx="3119451" cy="1015663"/>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cs typeface="Helvetica" panose="020B0604020202020204" pitchFamily="34" charset="0"/>
              </a:rPr>
              <a:t>Vargas-Mendoza N, Angeles-Valencia M, Morales-González Á, et al. Oxidative Stress, Mitochondrial Function and Adaptation to Exercise: New Perspectives in Nutrition. </a:t>
            </a:r>
            <a:r>
              <a:rPr lang="en-GB" sz="1200" b="0" i="1" dirty="0">
                <a:solidFill>
                  <a:srgbClr val="212121"/>
                </a:solidFill>
                <a:effectLst/>
                <a:latin typeface="Helvetica" panose="020B0604020202020204" pitchFamily="34" charset="0"/>
                <a:cs typeface="Helvetica" panose="020B0604020202020204" pitchFamily="34" charset="0"/>
              </a:rPr>
              <a:t>Life (Basel)</a:t>
            </a:r>
            <a:r>
              <a:rPr lang="en-GB" sz="1200" b="0" i="0" dirty="0">
                <a:solidFill>
                  <a:srgbClr val="212121"/>
                </a:solidFill>
                <a:effectLst/>
                <a:latin typeface="Helvetica" panose="020B0604020202020204" pitchFamily="34" charset="0"/>
                <a:cs typeface="Helvetica" panose="020B0604020202020204" pitchFamily="34" charset="0"/>
              </a:rPr>
              <a:t>. 2021;11(11):1269.</a:t>
            </a:r>
            <a:endParaRPr lang="en-GB" sz="1200"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442A8ADF-DBE6-BF96-E400-EA899CC5CD11}"/>
              </a:ext>
            </a:extLst>
          </p:cNvPr>
          <p:cNvSpPr txBox="1"/>
          <p:nvPr/>
        </p:nvSpPr>
        <p:spPr>
          <a:xfrm>
            <a:off x="475804" y="1366897"/>
            <a:ext cx="3361250" cy="3693319"/>
          </a:xfrm>
          <a:prstGeom prst="rect">
            <a:avLst/>
          </a:prstGeom>
          <a:noFill/>
        </p:spPr>
        <p:txBody>
          <a:bodyPr wrap="square">
            <a:spAutoFit/>
          </a:bodyPr>
          <a:lstStyle/>
          <a:p>
            <a:r>
              <a:rPr lang="en-GB" sz="2000" b="0" i="0" dirty="0">
                <a:solidFill>
                  <a:srgbClr val="333333"/>
                </a:solidFill>
                <a:effectLst/>
                <a:latin typeface="Helvetica" panose="020B0604020202020204" pitchFamily="34" charset="0"/>
                <a:cs typeface="Helvetica" panose="020B0604020202020204" pitchFamily="34" charset="0"/>
              </a:rPr>
              <a:t>Exercise-induced oxidative stress and the development of the </a:t>
            </a:r>
            <a:r>
              <a:rPr lang="en-GB" sz="2000" b="0" i="0" dirty="0" err="1">
                <a:solidFill>
                  <a:srgbClr val="333333"/>
                </a:solidFill>
                <a:effectLst/>
                <a:latin typeface="Helvetica" panose="020B0604020202020204" pitchFamily="34" charset="0"/>
                <a:cs typeface="Helvetica" panose="020B0604020202020204" pitchFamily="34" charset="0"/>
              </a:rPr>
              <a:t>mitohormetic</a:t>
            </a:r>
            <a:r>
              <a:rPr lang="en-GB" sz="2000" b="0" i="0" dirty="0">
                <a:solidFill>
                  <a:srgbClr val="333333"/>
                </a:solidFill>
                <a:effectLst/>
                <a:latin typeface="Helvetica" panose="020B0604020202020204" pitchFamily="34" charset="0"/>
                <a:cs typeface="Helvetica" panose="020B0604020202020204" pitchFamily="34" charset="0"/>
              </a:rPr>
              <a:t> response.</a:t>
            </a:r>
          </a:p>
          <a:p>
            <a:endParaRPr lang="en-GB" sz="1400" dirty="0">
              <a:solidFill>
                <a:srgbClr val="333333"/>
              </a:solidFill>
              <a:latin typeface="Helvetica" panose="020B0604020202020204" pitchFamily="34" charset="0"/>
              <a:cs typeface="Helvetica" panose="020B0604020202020204" pitchFamily="34" charset="0"/>
            </a:endParaRPr>
          </a:p>
          <a:p>
            <a:r>
              <a:rPr lang="en-GB" sz="2000" dirty="0" err="1">
                <a:solidFill>
                  <a:srgbClr val="212121"/>
                </a:solidFill>
                <a:latin typeface="Helvetica" panose="020B0604020202020204" pitchFamily="34" charset="0"/>
                <a:cs typeface="Helvetica" panose="020B0604020202020204" pitchFamily="34" charset="0"/>
              </a:rPr>
              <a:t>M</a:t>
            </a:r>
            <a:r>
              <a:rPr lang="en-GB" sz="2000" b="0" i="0" dirty="0" err="1">
                <a:solidFill>
                  <a:srgbClr val="212121"/>
                </a:solidFill>
                <a:effectLst/>
                <a:latin typeface="Helvetica" panose="020B0604020202020204" pitchFamily="34" charset="0"/>
                <a:cs typeface="Helvetica" panose="020B0604020202020204" pitchFamily="34" charset="0"/>
              </a:rPr>
              <a:t>itohormesis</a:t>
            </a:r>
            <a:r>
              <a:rPr lang="en-GB" sz="2000" b="0" i="0" dirty="0">
                <a:solidFill>
                  <a:srgbClr val="212121"/>
                </a:solidFill>
                <a:effectLst/>
                <a:latin typeface="Helvetica" panose="020B0604020202020204" pitchFamily="34" charset="0"/>
                <a:cs typeface="Helvetica" panose="020B0604020202020204" pitchFamily="34" charset="0"/>
              </a:rPr>
              <a:t> refers to exposure to a sublethal dose of stress that, if not excessive, can enhance mitochondrial function and contribute to a protective </a:t>
            </a:r>
            <a:r>
              <a:rPr lang="en-GB" sz="2000" b="0" i="0" dirty="0" err="1">
                <a:solidFill>
                  <a:srgbClr val="212121"/>
                </a:solidFill>
                <a:effectLst/>
                <a:latin typeface="Helvetica" panose="020B0604020202020204" pitchFamily="34" charset="0"/>
                <a:cs typeface="Helvetica" panose="020B0604020202020204" pitchFamily="34" charset="0"/>
              </a:rPr>
              <a:t>hormetic</a:t>
            </a:r>
            <a:r>
              <a:rPr lang="en-GB" sz="2000" b="0" i="0" dirty="0">
                <a:solidFill>
                  <a:srgbClr val="212121"/>
                </a:solidFill>
                <a:effectLst/>
                <a:latin typeface="Helvetica" panose="020B0604020202020204" pitchFamily="34" charset="0"/>
                <a:cs typeface="Helvetica" panose="020B0604020202020204" pitchFamily="34" charset="0"/>
              </a:rPr>
              <a:t> response. </a:t>
            </a:r>
            <a:endParaRPr lang="en-GB" sz="2000" dirty="0">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A79332EE-FA0B-3E1D-4765-55FE016077F2}"/>
              </a:ext>
            </a:extLst>
          </p:cNvPr>
          <p:cNvSpPr txBox="1"/>
          <p:nvPr/>
        </p:nvSpPr>
        <p:spPr>
          <a:xfrm>
            <a:off x="395653" y="149427"/>
            <a:ext cx="11210991" cy="1169551"/>
          </a:xfrm>
          <a:prstGeom prst="rect">
            <a:avLst/>
          </a:prstGeom>
          <a:noFill/>
        </p:spPr>
        <p:txBody>
          <a:bodyPr wrap="square" rtlCol="0">
            <a:spAutoFit/>
          </a:bodyPr>
          <a:lstStyle/>
          <a:p>
            <a:r>
              <a:rPr lang="en-GB" sz="3500" b="1" dirty="0">
                <a:solidFill>
                  <a:srgbClr val="27279B"/>
                </a:solidFill>
                <a:latin typeface="Helvetica" panose="020B0604020202020204" pitchFamily="34" charset="0"/>
                <a:cs typeface="Helvetica" panose="020B0604020202020204" pitchFamily="34" charset="0"/>
              </a:rPr>
              <a:t>Low Levels of ROS Generated by Exercise Protect Mitochondria </a:t>
            </a:r>
          </a:p>
        </p:txBody>
      </p:sp>
    </p:spTree>
    <p:extLst>
      <p:ext uri="{BB962C8B-B14F-4D97-AF65-F5344CB8AC3E}">
        <p14:creationId xmlns:p14="http://schemas.microsoft.com/office/powerpoint/2010/main" val="2301462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ciencemag.org/sites/default/files/styles/article_main_large/public/images/si_mtDNAH.jpg?itok=lgpOaJ0x">
            <a:extLst>
              <a:ext uri="{FF2B5EF4-FFF2-40B4-BE49-F238E27FC236}">
                <a16:creationId xmlns:a16="http://schemas.microsoft.com/office/drawing/2014/main" id="{E743F4D1-6AFD-D7D2-42BE-90B694205D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ctrTitle"/>
          </p:nvPr>
        </p:nvSpPr>
        <p:spPr>
          <a:xfrm>
            <a:off x="2836717" y="1658919"/>
            <a:ext cx="7985097" cy="2533071"/>
          </a:xfrm>
        </p:spPr>
        <p:txBody>
          <a:bodyPr>
            <a:normAutofit/>
          </a:bodyPr>
          <a:lstStyle/>
          <a:p>
            <a:r>
              <a:rPr lang="en-GB" sz="44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Supplements for Mitochondria</a:t>
            </a:r>
            <a:br>
              <a:rPr lang="en-GB" sz="7800" b="1" dirty="0">
                <a:solidFill>
                  <a:srgbClr val="27279B"/>
                </a:solidFill>
                <a:latin typeface="Helvetica" panose="020B0604020202020204" pitchFamily="34" charset="0"/>
                <a:cs typeface="Helvetica" panose="020B0604020202020204" pitchFamily="34" charset="0"/>
              </a:rPr>
            </a:br>
            <a:endParaRPr lang="en-US" sz="2400" b="1" dirty="0">
              <a:solidFill>
                <a:schemeClr val="accent5">
                  <a:lumMod val="75000"/>
                </a:schemeClr>
              </a:solidFill>
            </a:endParaRPr>
          </a:p>
        </p:txBody>
      </p:sp>
      <p:sp>
        <p:nvSpPr>
          <p:cNvPr id="3" name="TextBox 2">
            <a:extLst>
              <a:ext uri="{FF2B5EF4-FFF2-40B4-BE49-F238E27FC236}">
                <a16:creationId xmlns:a16="http://schemas.microsoft.com/office/drawing/2014/main" id="{5AAA96F1-AA81-E3CB-0FA4-3DC75632045D}"/>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84189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40F3C6-6C25-B058-3703-A12019D261E9}"/>
              </a:ext>
            </a:extLst>
          </p:cNvPr>
          <p:cNvSpPr txBox="1"/>
          <p:nvPr/>
        </p:nvSpPr>
        <p:spPr>
          <a:xfrm>
            <a:off x="331448" y="269042"/>
            <a:ext cx="3862873"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Carnitine</a:t>
            </a:r>
          </a:p>
        </p:txBody>
      </p:sp>
      <p:pic>
        <p:nvPicPr>
          <p:cNvPr id="4" name="Picture 3">
            <a:extLst>
              <a:ext uri="{FF2B5EF4-FFF2-40B4-BE49-F238E27FC236}">
                <a16:creationId xmlns:a16="http://schemas.microsoft.com/office/drawing/2014/main" id="{032E1482-8859-AEB1-97A3-DDCF508C257B}"/>
              </a:ext>
            </a:extLst>
          </p:cNvPr>
          <p:cNvPicPr>
            <a:picLocks noChangeAspect="1"/>
          </p:cNvPicPr>
          <p:nvPr/>
        </p:nvPicPr>
        <p:blipFill>
          <a:blip r:embed="rId2"/>
          <a:stretch>
            <a:fillRect/>
          </a:stretch>
        </p:blipFill>
        <p:spPr>
          <a:xfrm>
            <a:off x="4528410" y="2082648"/>
            <a:ext cx="7572709" cy="2960050"/>
          </a:xfrm>
          <a:prstGeom prst="rect">
            <a:avLst/>
          </a:prstGeom>
        </p:spPr>
      </p:pic>
      <p:sp>
        <p:nvSpPr>
          <p:cNvPr id="5" name="TextBox 4">
            <a:extLst>
              <a:ext uri="{FF2B5EF4-FFF2-40B4-BE49-F238E27FC236}">
                <a16:creationId xmlns:a16="http://schemas.microsoft.com/office/drawing/2014/main" id="{90E345E3-B2E9-DFF4-EB47-48ED0535D995}"/>
              </a:ext>
            </a:extLst>
          </p:cNvPr>
          <p:cNvSpPr txBox="1"/>
          <p:nvPr/>
        </p:nvSpPr>
        <p:spPr>
          <a:xfrm>
            <a:off x="410547" y="1340230"/>
            <a:ext cx="4462789" cy="3785652"/>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Dietary long-chain fatty acids require the amino acid carnitine (along with CoA/vitamin B5) to </a:t>
            </a:r>
            <a:br>
              <a:rPr lang="en-GB" sz="2400" dirty="0">
                <a:latin typeface="Helvetica" panose="020B0604020202020204" pitchFamily="34" charset="0"/>
                <a:cs typeface="Helvetica" panose="020B0604020202020204" pitchFamily="34" charset="0"/>
              </a:rPr>
            </a:br>
            <a:r>
              <a:rPr lang="en-GB" sz="2400" dirty="0">
                <a:latin typeface="Helvetica" panose="020B0604020202020204" pitchFamily="34" charset="0"/>
                <a:cs typeface="Helvetica" panose="020B0604020202020204" pitchFamily="34" charset="0"/>
              </a:rPr>
              <a:t>help transport these fatty acids </a:t>
            </a:r>
            <a:br>
              <a:rPr lang="en-GB" sz="2400" dirty="0">
                <a:latin typeface="Helvetica" panose="020B0604020202020204" pitchFamily="34" charset="0"/>
                <a:cs typeface="Helvetica" panose="020B0604020202020204" pitchFamily="34" charset="0"/>
              </a:rPr>
            </a:br>
            <a:r>
              <a:rPr lang="en-GB" sz="2400" dirty="0">
                <a:latin typeface="Helvetica" panose="020B0604020202020204" pitchFamily="34" charset="0"/>
                <a:cs typeface="Helvetica" panose="020B0604020202020204" pitchFamily="34" charset="0"/>
              </a:rPr>
              <a:t>into mitochondria.</a:t>
            </a:r>
          </a:p>
          <a:p>
            <a:endParaRPr lang="en-GB" sz="2400" dirty="0">
              <a:latin typeface="Helvetica" panose="020B0604020202020204" pitchFamily="34" charset="0"/>
              <a:cs typeface="Helvetica" panose="020B0604020202020204" pitchFamily="34" charset="0"/>
            </a:endParaRPr>
          </a:p>
          <a:p>
            <a:r>
              <a:rPr lang="en-GB" sz="2400" dirty="0">
                <a:latin typeface="Helvetica" panose="020B0604020202020204" pitchFamily="34" charset="0"/>
                <a:cs typeface="Helvetica" panose="020B0604020202020204" pitchFamily="34" charset="0"/>
              </a:rPr>
              <a:t>Once inside mitochondria, fatty acids undergo beta oxidation  - the first step in providing energy from fatty acids.</a:t>
            </a:r>
          </a:p>
        </p:txBody>
      </p:sp>
      <p:sp>
        <p:nvSpPr>
          <p:cNvPr id="7" name="TextBox 6">
            <a:extLst>
              <a:ext uri="{FF2B5EF4-FFF2-40B4-BE49-F238E27FC236}">
                <a16:creationId xmlns:a16="http://schemas.microsoft.com/office/drawing/2014/main" id="{6EFB2837-AE4A-C813-C1F3-B7EA2E2AB82D}"/>
              </a:ext>
            </a:extLst>
          </p:cNvPr>
          <p:cNvSpPr txBox="1"/>
          <p:nvPr/>
        </p:nvSpPr>
        <p:spPr>
          <a:xfrm>
            <a:off x="410546" y="5670733"/>
            <a:ext cx="11393527" cy="461665"/>
          </a:xfrm>
          <a:prstGeom prst="rect">
            <a:avLst/>
          </a:prstGeom>
          <a:noFill/>
        </p:spPr>
        <p:txBody>
          <a:bodyPr wrap="square">
            <a:spAutoFit/>
          </a:bodyPr>
          <a:lstStyle/>
          <a:p>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Bonomini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M., Zammit, V.,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Divino</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-Filho, J. C., Davies, S. J., Di Liberato, L.,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Arduini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 &amp; Lambie, M. (2021). The osmo-metabolic approach: A novel and tantalizing glucose-sparing strategy in peritoneal dialysis.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Journal of Nephrology</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34</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503-519.</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1951814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626695-6155-42E8-5C57-402C2C13754C}"/>
              </a:ext>
            </a:extLst>
          </p:cNvPr>
          <p:cNvSpPr txBox="1"/>
          <p:nvPr/>
        </p:nvSpPr>
        <p:spPr>
          <a:xfrm>
            <a:off x="440709" y="341046"/>
            <a:ext cx="7371214"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Acetyl-L-Carnitine</a:t>
            </a:r>
          </a:p>
        </p:txBody>
      </p:sp>
      <p:pic>
        <p:nvPicPr>
          <p:cNvPr id="9" name="Picture 8">
            <a:extLst>
              <a:ext uri="{FF2B5EF4-FFF2-40B4-BE49-F238E27FC236}">
                <a16:creationId xmlns:a16="http://schemas.microsoft.com/office/drawing/2014/main" id="{132D518E-910F-406C-99E3-1EBCBADA1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902" y="1782684"/>
            <a:ext cx="6862264" cy="22606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E2F42B9B-C798-43BA-8E24-DCABC128683B}"/>
              </a:ext>
            </a:extLst>
          </p:cNvPr>
          <p:cNvSpPr txBox="1"/>
          <p:nvPr/>
        </p:nvSpPr>
        <p:spPr>
          <a:xfrm>
            <a:off x="440709" y="1484276"/>
            <a:ext cx="4505364" cy="4401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latin typeface="Helvetica" panose="020B0604020202020204" pitchFamily="34" charset="0"/>
                <a:cs typeface="Helvetica" panose="020B0604020202020204" pitchFamily="34" charset="0"/>
              </a:rPr>
              <a:t>Cardiolipin is a mitochondrial phospholipid, vital for the integrity of the inner mitochondrial membrane and functioning of the electron transport chain to make energy.</a:t>
            </a:r>
          </a:p>
          <a:p>
            <a:endParaRPr lang="en-GB" sz="2000" dirty="0">
              <a:latin typeface="Helvetica" panose="020B0604020202020204" pitchFamily="34" charset="0"/>
              <a:cs typeface="Helvetica" panose="020B0604020202020204" pitchFamily="34" charset="0"/>
            </a:endParaRPr>
          </a:p>
          <a:p>
            <a:r>
              <a:rPr lang="en-GB" sz="2000" i="0" dirty="0">
                <a:solidFill>
                  <a:srgbClr val="262626"/>
                </a:solidFill>
                <a:effectLst/>
                <a:latin typeface="Helvetica" panose="020B0604020202020204" pitchFamily="34" charset="0"/>
                <a:cs typeface="Helvetica" panose="020B0604020202020204" pitchFamily="34" charset="0"/>
              </a:rPr>
              <a:t>Acetyl-L-Carnitine reverses the age-associated decline in cardiolipin levels, indicating that Acetyl-L-Carnitine cannot only improve fatty acid transport into mitochondria, but also has a remarkable ability to maintain the structure and function of the mitochondrial inner membrane.</a:t>
            </a:r>
            <a:r>
              <a:rPr lang="en-GB" dirty="0"/>
              <a:t> </a:t>
            </a:r>
          </a:p>
        </p:txBody>
      </p:sp>
      <p:sp>
        <p:nvSpPr>
          <p:cNvPr id="11" name="TextBox 3">
            <a:extLst>
              <a:ext uri="{FF2B5EF4-FFF2-40B4-BE49-F238E27FC236}">
                <a16:creationId xmlns:a16="http://schemas.microsoft.com/office/drawing/2014/main" id="{A97C3ED5-2E17-4E10-B047-E0D4AF27FAD7}"/>
              </a:ext>
            </a:extLst>
          </p:cNvPr>
          <p:cNvSpPr txBox="1"/>
          <p:nvPr/>
        </p:nvSpPr>
        <p:spPr>
          <a:xfrm>
            <a:off x="5109902" y="4792735"/>
            <a:ext cx="6805217" cy="116955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Paradies</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G.,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Paradies</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V., De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Benedictis</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V., Ruggiero, F.M. and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Petrosillo</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G., 2014. Functional role of cardiolipin in mitochondrial bioenergetics. </a:t>
            </a:r>
            <a:r>
              <a:rPr lang="en-GB" sz="1200" b="0" i="1"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Biochimica</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et </a:t>
            </a:r>
            <a:r>
              <a:rPr lang="en-GB" sz="1200" b="0" i="1"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Biophysica</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Acta (BBA)-Bioenergetics</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1837</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(4), pp.408-417.</a:t>
            </a:r>
          </a:p>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Hagen TM, Ingersoll RT, </a:t>
            </a:r>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Wehr</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CM, et al. Acetyl-L-carnitine fed to old rats partially restores mitochondrial function and ambulatory activity.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Proc Natl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Acad</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Sci U S A</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1998;95(16):9562-9566. </a:t>
            </a:r>
            <a:endPar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endParaRPr>
          </a:p>
          <a:p>
            <a:endParaRPr lang="en-GB" sz="1000" dirty="0"/>
          </a:p>
        </p:txBody>
      </p:sp>
    </p:spTree>
    <p:extLst>
      <p:ext uri="{BB962C8B-B14F-4D97-AF65-F5344CB8AC3E}">
        <p14:creationId xmlns:p14="http://schemas.microsoft.com/office/powerpoint/2010/main" val="4252319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yruvate Dehydrogenase (PDH)">
            <a:extLst>
              <a:ext uri="{FF2B5EF4-FFF2-40B4-BE49-F238E27FC236}">
                <a16:creationId xmlns:a16="http://schemas.microsoft.com/office/drawing/2014/main" id="{3ACF1FB5-1FBB-0235-E445-D414AFDDD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588" y="1361210"/>
            <a:ext cx="5500727" cy="4230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66CB61-0023-4623-FD39-85B00063A37D}"/>
              </a:ext>
            </a:extLst>
          </p:cNvPr>
          <p:cNvSpPr txBox="1"/>
          <p:nvPr/>
        </p:nvSpPr>
        <p:spPr>
          <a:xfrm>
            <a:off x="280556" y="270588"/>
            <a:ext cx="11471562"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Vitamin B Complex and Alpha Lipoic Acid</a:t>
            </a:r>
          </a:p>
        </p:txBody>
      </p:sp>
      <p:sp>
        <p:nvSpPr>
          <p:cNvPr id="3" name="TextBox 2">
            <a:extLst>
              <a:ext uri="{FF2B5EF4-FFF2-40B4-BE49-F238E27FC236}">
                <a16:creationId xmlns:a16="http://schemas.microsoft.com/office/drawing/2014/main" id="{07A23AEE-7217-3376-206F-DE75FB1B8194}"/>
              </a:ext>
            </a:extLst>
          </p:cNvPr>
          <p:cNvSpPr txBox="1"/>
          <p:nvPr/>
        </p:nvSpPr>
        <p:spPr>
          <a:xfrm>
            <a:off x="730685" y="2098377"/>
            <a:ext cx="5691674" cy="3970318"/>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Transferring energy from carbohydrate into mitochondria requires:</a:t>
            </a:r>
          </a:p>
          <a:p>
            <a:endParaRPr lang="en-GB" sz="2400" dirty="0">
              <a:latin typeface="Helvetica" panose="020B0604020202020204" pitchFamily="34" charset="0"/>
              <a:cs typeface="Helvetica" panose="020B0604020202020204" pitchFamily="34" charset="0"/>
            </a:endParaRPr>
          </a:p>
          <a:p>
            <a:r>
              <a:rPr lang="en-GB" sz="2400" dirty="0">
                <a:latin typeface="Helvetica" panose="020B0604020202020204" pitchFamily="34" charset="0"/>
                <a:cs typeface="Helvetica" panose="020B0604020202020204" pitchFamily="34" charset="0"/>
              </a:rPr>
              <a:t>Vitamin B1  - Thiamine - TPP</a:t>
            </a:r>
          </a:p>
          <a:p>
            <a:r>
              <a:rPr lang="en-GB" sz="2400" dirty="0">
                <a:latin typeface="Helvetica" panose="020B0604020202020204" pitchFamily="34" charset="0"/>
                <a:cs typeface="Helvetica" panose="020B0604020202020204" pitchFamily="34" charset="0"/>
              </a:rPr>
              <a:t>Vitamin B2 - Riboflavin - FADH</a:t>
            </a:r>
          </a:p>
          <a:p>
            <a:r>
              <a:rPr lang="en-GB" sz="2400" dirty="0">
                <a:latin typeface="Helvetica" panose="020B0604020202020204" pitchFamily="34" charset="0"/>
                <a:cs typeface="Helvetica" panose="020B0604020202020204" pitchFamily="34" charset="0"/>
              </a:rPr>
              <a:t>Vitamin B3 - Nicotinamide - NADH</a:t>
            </a:r>
          </a:p>
          <a:p>
            <a:r>
              <a:rPr lang="en-GB" sz="2400" dirty="0">
                <a:latin typeface="Helvetica" panose="020B0604020202020204" pitchFamily="34" charset="0"/>
                <a:cs typeface="Helvetica" panose="020B0604020202020204" pitchFamily="34" charset="0"/>
              </a:rPr>
              <a:t>Vitamin B5 - Pantothenic Acid - CoA</a:t>
            </a:r>
          </a:p>
          <a:p>
            <a:r>
              <a:rPr lang="en-GB" sz="2400" dirty="0">
                <a:latin typeface="Helvetica" panose="020B0604020202020204" pitchFamily="34" charset="0"/>
                <a:cs typeface="Helvetica" panose="020B0604020202020204" pitchFamily="34" charset="0"/>
              </a:rPr>
              <a:t>Alpha Lipoic Acid</a:t>
            </a:r>
          </a:p>
          <a:p>
            <a:r>
              <a:rPr lang="en-GB" sz="2400" b="1" dirty="0">
                <a:latin typeface="Helvetica" panose="020B0604020202020204" pitchFamily="34" charset="0"/>
                <a:cs typeface="Helvetica" panose="020B0604020202020204" pitchFamily="34" charset="0"/>
              </a:rPr>
              <a:t> </a:t>
            </a:r>
          </a:p>
          <a:p>
            <a:endParaRPr lang="en-GB" dirty="0"/>
          </a:p>
          <a:p>
            <a:endParaRPr lang="en-GB" dirty="0"/>
          </a:p>
        </p:txBody>
      </p:sp>
      <p:sp>
        <p:nvSpPr>
          <p:cNvPr id="5" name="TextBox 4">
            <a:extLst>
              <a:ext uri="{FF2B5EF4-FFF2-40B4-BE49-F238E27FC236}">
                <a16:creationId xmlns:a16="http://schemas.microsoft.com/office/drawing/2014/main" id="{7E277EFA-9DEF-BCE3-C473-D9F7080DD6B8}"/>
              </a:ext>
            </a:extLst>
          </p:cNvPr>
          <p:cNvSpPr txBox="1"/>
          <p:nvPr/>
        </p:nvSpPr>
        <p:spPr>
          <a:xfrm>
            <a:off x="6688141" y="5713784"/>
            <a:ext cx="3879413" cy="276999"/>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https://www.abcam.com/pyruvate-dehydrogenase-pdh</a:t>
            </a:r>
          </a:p>
        </p:txBody>
      </p:sp>
    </p:spTree>
    <p:extLst>
      <p:ext uri="{BB962C8B-B14F-4D97-AF65-F5344CB8AC3E}">
        <p14:creationId xmlns:p14="http://schemas.microsoft.com/office/powerpoint/2010/main" val="2321075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ioxidants | Free Full-Text | Vitamin B3 Provides Neuroprotection via  Antioxidative Stress in a Rat Model of Anterior Ischemic Optic Neuropathy">
            <a:extLst>
              <a:ext uri="{FF2B5EF4-FFF2-40B4-BE49-F238E27FC236}">
                <a16:creationId xmlns:a16="http://schemas.microsoft.com/office/drawing/2014/main" id="{C0D102DF-DE7A-4EBD-D641-C88690937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9" t="6283"/>
          <a:stretch/>
        </p:blipFill>
        <p:spPr bwMode="auto">
          <a:xfrm>
            <a:off x="4709410" y="600892"/>
            <a:ext cx="6953601" cy="4917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D43E86-7BA8-61B7-1A65-3A52B7349141}"/>
              </a:ext>
            </a:extLst>
          </p:cNvPr>
          <p:cNvSpPr txBox="1"/>
          <p:nvPr/>
        </p:nvSpPr>
        <p:spPr>
          <a:xfrm>
            <a:off x="5137536" y="5510859"/>
            <a:ext cx="6097348" cy="646331"/>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cs typeface="Helvetica" panose="020B0604020202020204" pitchFamily="34" charset="0"/>
              </a:rPr>
              <a:t>Chen TW, Wu PY, Wen YT, et al. Vitamin B3 Provides Neuroprotection via Antioxidative Stress in a Rat Model of Anterior Ischemic Optic Neuropathy. </a:t>
            </a:r>
            <a:r>
              <a:rPr lang="en-GB" sz="1200" b="0" i="1" dirty="0">
                <a:solidFill>
                  <a:srgbClr val="212121"/>
                </a:solidFill>
                <a:effectLst/>
                <a:latin typeface="Helvetica" panose="020B0604020202020204" pitchFamily="34" charset="0"/>
                <a:cs typeface="Helvetica" panose="020B0604020202020204" pitchFamily="34" charset="0"/>
              </a:rPr>
              <a:t>Antioxidants (Basel)</a:t>
            </a:r>
            <a:r>
              <a:rPr lang="en-GB" sz="1200" b="0" i="0" dirty="0">
                <a:solidFill>
                  <a:srgbClr val="212121"/>
                </a:solidFill>
                <a:effectLst/>
                <a:latin typeface="Helvetica" panose="020B0604020202020204" pitchFamily="34" charset="0"/>
                <a:cs typeface="Helvetica" panose="020B0604020202020204" pitchFamily="34" charset="0"/>
              </a:rPr>
              <a:t>. 2022;11(12):2422.</a:t>
            </a:r>
            <a:endParaRPr lang="en-GB" sz="12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4A7B0860-347B-6DCB-F8CA-A3BFB8576B9D}"/>
              </a:ext>
            </a:extLst>
          </p:cNvPr>
          <p:cNvSpPr txBox="1"/>
          <p:nvPr/>
        </p:nvSpPr>
        <p:spPr>
          <a:xfrm>
            <a:off x="448125" y="1859339"/>
            <a:ext cx="3878109" cy="3139321"/>
          </a:xfrm>
          <a:prstGeom prst="rect">
            <a:avLst/>
          </a:prstGeom>
          <a:noFill/>
        </p:spPr>
        <p:txBody>
          <a:bodyPr wrap="square">
            <a:spAutoFit/>
          </a:bodyPr>
          <a:lstStyle/>
          <a:p>
            <a:r>
              <a:rPr lang="en-GB" sz="2200" dirty="0">
                <a:solidFill>
                  <a:srgbClr val="212121"/>
                </a:solidFill>
                <a:latin typeface="Helvetica" panose="020B0604020202020204" pitchFamily="34" charset="0"/>
                <a:cs typeface="Helvetica" panose="020B0604020202020204" pitchFamily="34" charset="0"/>
              </a:rPr>
              <a:t>V</a:t>
            </a:r>
            <a:r>
              <a:rPr lang="en-GB" sz="2200" b="0" i="0" dirty="0">
                <a:solidFill>
                  <a:srgbClr val="212121"/>
                </a:solidFill>
                <a:effectLst/>
                <a:latin typeface="Helvetica" panose="020B0604020202020204" pitchFamily="34" charset="0"/>
                <a:cs typeface="Helvetica" panose="020B0604020202020204" pitchFamily="34" charset="0"/>
              </a:rPr>
              <a:t>itamin B3, is a precursor to the coenzymes nicotinamide adenine dinucleotide (NAD+) and nicotinamide adenine dinucleotide phosphate (NADP+), which are needed to enhance mitochondrial activities for the synthesis of </a:t>
            </a:r>
            <a:r>
              <a:rPr lang="en-GB" sz="2200" dirty="0">
                <a:solidFill>
                  <a:srgbClr val="212121"/>
                </a:solidFill>
                <a:latin typeface="Helvetica" panose="020B0604020202020204" pitchFamily="34" charset="0"/>
                <a:cs typeface="Helvetica" panose="020B0604020202020204" pitchFamily="34" charset="0"/>
              </a:rPr>
              <a:t>ATP.</a:t>
            </a:r>
            <a:endParaRPr lang="en-GB" sz="2200" dirty="0">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E9FD49D7-13F7-8AE2-999D-AC78D0C8E8FB}"/>
              </a:ext>
            </a:extLst>
          </p:cNvPr>
          <p:cNvSpPr txBox="1"/>
          <p:nvPr/>
        </p:nvSpPr>
        <p:spPr>
          <a:xfrm>
            <a:off x="448125" y="483177"/>
            <a:ext cx="4419600"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Vitamin B3</a:t>
            </a:r>
          </a:p>
        </p:txBody>
      </p:sp>
    </p:spTree>
    <p:extLst>
      <p:ext uri="{BB962C8B-B14F-4D97-AF65-F5344CB8AC3E}">
        <p14:creationId xmlns:p14="http://schemas.microsoft.com/office/powerpoint/2010/main" val="1166582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1C4A2-4A93-3528-C4D5-FDFBBD3A4A59}"/>
              </a:ext>
            </a:extLst>
          </p:cNvPr>
          <p:cNvSpPr txBox="1"/>
          <p:nvPr/>
        </p:nvSpPr>
        <p:spPr>
          <a:xfrm>
            <a:off x="451794" y="384987"/>
            <a:ext cx="6111551"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Coenzyme Q10</a:t>
            </a:r>
          </a:p>
        </p:txBody>
      </p:sp>
      <p:pic>
        <p:nvPicPr>
          <p:cNvPr id="4" name="Picture 3">
            <a:extLst>
              <a:ext uri="{FF2B5EF4-FFF2-40B4-BE49-F238E27FC236}">
                <a16:creationId xmlns:a16="http://schemas.microsoft.com/office/drawing/2014/main" id="{E37B9075-3186-1BAB-957A-C784BBC69C74}"/>
              </a:ext>
            </a:extLst>
          </p:cNvPr>
          <p:cNvPicPr>
            <a:picLocks noChangeAspect="1"/>
          </p:cNvPicPr>
          <p:nvPr/>
        </p:nvPicPr>
        <p:blipFill>
          <a:blip r:embed="rId2"/>
          <a:stretch>
            <a:fillRect/>
          </a:stretch>
        </p:blipFill>
        <p:spPr>
          <a:xfrm>
            <a:off x="1211302" y="2545520"/>
            <a:ext cx="9769395" cy="3052419"/>
          </a:xfrm>
          <a:prstGeom prst="rect">
            <a:avLst/>
          </a:prstGeom>
        </p:spPr>
      </p:pic>
      <p:sp>
        <p:nvSpPr>
          <p:cNvPr id="6" name="TextBox 5">
            <a:extLst>
              <a:ext uri="{FF2B5EF4-FFF2-40B4-BE49-F238E27FC236}">
                <a16:creationId xmlns:a16="http://schemas.microsoft.com/office/drawing/2014/main" id="{D9D668FB-0789-AD53-209A-B39C6242B801}"/>
              </a:ext>
            </a:extLst>
          </p:cNvPr>
          <p:cNvSpPr txBox="1"/>
          <p:nvPr/>
        </p:nvSpPr>
        <p:spPr>
          <a:xfrm>
            <a:off x="4686301" y="725150"/>
            <a:ext cx="7387935" cy="1692771"/>
          </a:xfrm>
          <a:prstGeom prst="rect">
            <a:avLst/>
          </a:prstGeom>
          <a:noFill/>
        </p:spPr>
        <p:txBody>
          <a:bodyPr wrap="square">
            <a:spAutoFit/>
          </a:bodyPr>
          <a:lstStyle/>
          <a:p>
            <a:r>
              <a:rPr lang="en-GB" sz="2600" i="0" dirty="0">
                <a:effectLst/>
                <a:latin typeface="Helvetica" panose="020B0604020202020204" pitchFamily="34" charset="0"/>
                <a:cs typeface="Helvetica" panose="020B0604020202020204" pitchFamily="34" charset="0"/>
              </a:rPr>
              <a:t>The conversion of energy from </a:t>
            </a:r>
            <a:r>
              <a:rPr lang="en-GB" sz="2600" dirty="0">
                <a:latin typeface="Helvetica" panose="020B0604020202020204" pitchFamily="34" charset="0"/>
                <a:cs typeface="Helvetica" panose="020B0604020202020204" pitchFamily="34" charset="0"/>
              </a:rPr>
              <a:t>carbohydrate</a:t>
            </a:r>
            <a:r>
              <a:rPr lang="en-GB" sz="2600" i="0" dirty="0">
                <a:effectLst/>
                <a:latin typeface="Helvetica" panose="020B0604020202020204" pitchFamily="34" charset="0"/>
                <a:cs typeface="Helvetica" panose="020B0604020202020204" pitchFamily="34" charset="0"/>
              </a:rPr>
              <a:t> and fat into </a:t>
            </a:r>
            <a:r>
              <a:rPr lang="en-GB" sz="2600" dirty="0">
                <a:latin typeface="Helvetica" panose="020B0604020202020204" pitchFamily="34" charset="0"/>
                <a:cs typeface="Helvetica" panose="020B0604020202020204" pitchFamily="34" charset="0"/>
              </a:rPr>
              <a:t>ATP</a:t>
            </a:r>
            <a:r>
              <a:rPr lang="en-GB" sz="2600" i="0" dirty="0">
                <a:effectLst/>
                <a:latin typeface="Helvetica" panose="020B0604020202020204" pitchFamily="34" charset="0"/>
                <a:cs typeface="Helvetica" panose="020B0604020202020204" pitchFamily="34" charset="0"/>
              </a:rPr>
              <a:t> requires the presence of coenzyme Q10 in the inner </a:t>
            </a:r>
            <a:r>
              <a:rPr lang="en-GB" sz="2600" dirty="0">
                <a:latin typeface="Helvetica" panose="020B0604020202020204" pitchFamily="34" charset="0"/>
                <a:cs typeface="Helvetica" panose="020B0604020202020204" pitchFamily="34" charset="0"/>
              </a:rPr>
              <a:t>mitochondrial</a:t>
            </a:r>
            <a:r>
              <a:rPr lang="en-GB" sz="2600" i="0" dirty="0">
                <a:effectLst/>
                <a:latin typeface="Helvetica" panose="020B0604020202020204" pitchFamily="34" charset="0"/>
                <a:cs typeface="Helvetica" panose="020B0604020202020204" pitchFamily="34" charset="0"/>
              </a:rPr>
              <a:t> </a:t>
            </a:r>
            <a:br>
              <a:rPr lang="en-GB" sz="2600" i="0" dirty="0">
                <a:effectLst/>
                <a:latin typeface="Helvetica" panose="020B0604020202020204" pitchFamily="34" charset="0"/>
                <a:cs typeface="Helvetica" panose="020B0604020202020204" pitchFamily="34" charset="0"/>
              </a:rPr>
            </a:br>
            <a:r>
              <a:rPr lang="en-GB" sz="2600" i="0" dirty="0">
                <a:effectLst/>
                <a:latin typeface="Helvetica" panose="020B0604020202020204" pitchFamily="34" charset="0"/>
                <a:cs typeface="Helvetica" panose="020B0604020202020204" pitchFamily="34" charset="0"/>
              </a:rPr>
              <a:t>membrane.</a:t>
            </a:r>
            <a:endParaRPr lang="en-GB" sz="26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614AF92D-83BA-3B29-61C5-CFEFE0E3EA40}"/>
              </a:ext>
            </a:extLst>
          </p:cNvPr>
          <p:cNvSpPr txBox="1"/>
          <p:nvPr/>
        </p:nvSpPr>
        <p:spPr>
          <a:xfrm>
            <a:off x="647346" y="5725538"/>
            <a:ext cx="6094520" cy="276999"/>
          </a:xfrm>
          <a:prstGeom prst="rect">
            <a:avLst/>
          </a:prstGeom>
          <a:noFill/>
        </p:spPr>
        <p:txBody>
          <a:bodyPr wrap="square">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https://lpi.oregonstate.edu/mic/dietary-factors/coenzyme-Q10</a:t>
            </a:r>
          </a:p>
        </p:txBody>
      </p:sp>
    </p:spTree>
    <p:extLst>
      <p:ext uri="{BB962C8B-B14F-4D97-AF65-F5344CB8AC3E}">
        <p14:creationId xmlns:p14="http://schemas.microsoft.com/office/powerpoint/2010/main" val="1635052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vitamin k2 electron transport chain">
            <a:extLst>
              <a:ext uri="{FF2B5EF4-FFF2-40B4-BE49-F238E27FC236}">
                <a16:creationId xmlns:a16="http://schemas.microsoft.com/office/drawing/2014/main" id="{011E0B72-D516-B67E-E35C-CB0C1D67D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825" y="1051795"/>
            <a:ext cx="8053567" cy="40016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E574EF-B2C8-F4DC-DB93-AB87414D272B}"/>
              </a:ext>
            </a:extLst>
          </p:cNvPr>
          <p:cNvSpPr txBox="1"/>
          <p:nvPr/>
        </p:nvSpPr>
        <p:spPr>
          <a:xfrm>
            <a:off x="517023" y="242049"/>
            <a:ext cx="11425561" cy="584775"/>
          </a:xfrm>
          <a:prstGeom prst="rect">
            <a:avLst/>
          </a:prstGeom>
          <a:noFill/>
        </p:spPr>
        <p:txBody>
          <a:bodyPr wrap="square" rtlCol="0">
            <a:spAutoFit/>
          </a:bodyPr>
          <a:lstStyle/>
          <a:p>
            <a:r>
              <a:rPr lang="en-GB" sz="3200" b="1" dirty="0">
                <a:solidFill>
                  <a:srgbClr val="27279B"/>
                </a:solidFill>
                <a:latin typeface="Helvetica" panose="020B0604020202020204" pitchFamily="34" charset="0"/>
                <a:cs typeface="Helvetica" panose="020B0604020202020204" pitchFamily="34" charset="0"/>
              </a:rPr>
              <a:t>Vitamin K2 and Vitamin C can Stand in for Coenzyme Q10</a:t>
            </a:r>
          </a:p>
        </p:txBody>
      </p:sp>
      <p:sp>
        <p:nvSpPr>
          <p:cNvPr id="5" name="TextBox 4">
            <a:extLst>
              <a:ext uri="{FF2B5EF4-FFF2-40B4-BE49-F238E27FC236}">
                <a16:creationId xmlns:a16="http://schemas.microsoft.com/office/drawing/2014/main" id="{321A4A19-66D5-CF12-4B40-DD729CF38484}"/>
              </a:ext>
            </a:extLst>
          </p:cNvPr>
          <p:cNvSpPr txBox="1"/>
          <p:nvPr/>
        </p:nvSpPr>
        <p:spPr>
          <a:xfrm>
            <a:off x="1811846" y="5570770"/>
            <a:ext cx="8568307" cy="800219"/>
          </a:xfrm>
          <a:prstGeom prst="rect">
            <a:avLst/>
          </a:prstGeom>
          <a:noFill/>
        </p:spPr>
        <p:txBody>
          <a:bodyPr wrap="square">
            <a:spAutoFit/>
          </a:bodyPr>
          <a:lstStyle/>
          <a:p>
            <a:r>
              <a:rPr lang="en-GB" sz="1200" dirty="0" err="1">
                <a:latin typeface="Helvetica" panose="020B0604020202020204" pitchFamily="34" charset="0"/>
                <a:ea typeface="Roboto" panose="02000000000000000000" pitchFamily="2" charset="0"/>
                <a:cs typeface="Helvetica" panose="020B0604020202020204" pitchFamily="34" charset="0"/>
              </a:rPr>
              <a:t>Bhalerao</a:t>
            </a:r>
            <a:r>
              <a:rPr lang="en-GB" sz="1200" dirty="0">
                <a:latin typeface="Helvetica" panose="020B0604020202020204" pitchFamily="34" charset="0"/>
                <a:ea typeface="Roboto" panose="02000000000000000000" pitchFamily="2" charset="0"/>
                <a:cs typeface="Helvetica" panose="020B0604020202020204" pitchFamily="34" charset="0"/>
              </a:rPr>
              <a:t>, S. and </a:t>
            </a:r>
            <a:r>
              <a:rPr lang="en-GB" sz="1200" dirty="0" err="1">
                <a:latin typeface="Helvetica" panose="020B0604020202020204" pitchFamily="34" charset="0"/>
                <a:ea typeface="Roboto" panose="02000000000000000000" pitchFamily="2" charset="0"/>
                <a:cs typeface="Helvetica" panose="020B0604020202020204" pitchFamily="34" charset="0"/>
              </a:rPr>
              <a:t>Clandinin</a:t>
            </a:r>
            <a:r>
              <a:rPr lang="en-GB" sz="1200" dirty="0">
                <a:latin typeface="Helvetica" panose="020B0604020202020204" pitchFamily="34" charset="0"/>
                <a:ea typeface="Roboto" panose="02000000000000000000" pitchFamily="2" charset="0"/>
                <a:cs typeface="Helvetica" panose="020B0604020202020204" pitchFamily="34" charset="0"/>
              </a:rPr>
              <a:t>, T.R., 2012. Vitamin K2 takes charge. </a:t>
            </a:r>
            <a:r>
              <a:rPr lang="en-GB" sz="1200" i="1" dirty="0">
                <a:latin typeface="Helvetica" panose="020B0604020202020204" pitchFamily="34" charset="0"/>
                <a:ea typeface="Roboto" panose="02000000000000000000" pitchFamily="2" charset="0"/>
                <a:cs typeface="Helvetica" panose="020B0604020202020204" pitchFamily="34" charset="0"/>
              </a:rPr>
              <a:t>Science</a:t>
            </a:r>
            <a:r>
              <a:rPr lang="en-GB" sz="1200" dirty="0">
                <a:latin typeface="Helvetica" panose="020B0604020202020204" pitchFamily="34" charset="0"/>
                <a:ea typeface="Roboto" panose="02000000000000000000" pitchFamily="2" charset="0"/>
                <a:cs typeface="Helvetica" panose="020B0604020202020204" pitchFamily="34" charset="0"/>
              </a:rPr>
              <a:t>, </a:t>
            </a:r>
            <a:r>
              <a:rPr lang="en-GB" sz="1200" i="1" dirty="0">
                <a:latin typeface="Helvetica" panose="020B0604020202020204" pitchFamily="34" charset="0"/>
                <a:ea typeface="Roboto" panose="02000000000000000000" pitchFamily="2" charset="0"/>
                <a:cs typeface="Helvetica" panose="020B0604020202020204" pitchFamily="34" charset="0"/>
              </a:rPr>
              <a:t>336</a:t>
            </a:r>
            <a:r>
              <a:rPr lang="en-GB" sz="1200" dirty="0">
                <a:latin typeface="Helvetica" panose="020B0604020202020204" pitchFamily="34" charset="0"/>
                <a:ea typeface="Roboto" panose="02000000000000000000" pitchFamily="2" charset="0"/>
                <a:cs typeface="Helvetica" panose="020B0604020202020204" pitchFamily="34" charset="0"/>
              </a:rPr>
              <a:t>(6086), pp.1241-1242.</a:t>
            </a:r>
          </a:p>
          <a:p>
            <a:r>
              <a:rPr lang="en-GB" sz="1200" dirty="0">
                <a:latin typeface="Helvetica" panose="020B0604020202020204" pitchFamily="34" charset="0"/>
                <a:ea typeface="Roboto" panose="02000000000000000000" pitchFamily="2" charset="0"/>
                <a:cs typeface="Helvetica" panose="020B0604020202020204" pitchFamily="34" charset="0"/>
              </a:rPr>
              <a:t>Ivanova, D., Zhelev, Z., </a:t>
            </a:r>
            <a:r>
              <a:rPr lang="en-GB" sz="1200" dirty="0" err="1">
                <a:latin typeface="Helvetica" panose="020B0604020202020204" pitchFamily="34" charset="0"/>
                <a:ea typeface="Roboto" panose="02000000000000000000" pitchFamily="2" charset="0"/>
                <a:cs typeface="Helvetica" panose="020B0604020202020204" pitchFamily="34" charset="0"/>
              </a:rPr>
              <a:t>Getsov</a:t>
            </a:r>
            <a:r>
              <a:rPr lang="en-GB" sz="1200" dirty="0">
                <a:latin typeface="Helvetica" panose="020B0604020202020204" pitchFamily="34" charset="0"/>
                <a:ea typeface="Roboto" panose="02000000000000000000" pitchFamily="2" charset="0"/>
                <a:cs typeface="Helvetica" panose="020B0604020202020204" pitchFamily="34" charset="0"/>
              </a:rPr>
              <a:t>, P., </a:t>
            </a:r>
            <a:r>
              <a:rPr lang="en-GB" sz="1200" dirty="0" err="1">
                <a:latin typeface="Helvetica" panose="020B0604020202020204" pitchFamily="34" charset="0"/>
                <a:ea typeface="Roboto" panose="02000000000000000000" pitchFamily="2" charset="0"/>
                <a:cs typeface="Helvetica" panose="020B0604020202020204" pitchFamily="34" charset="0"/>
              </a:rPr>
              <a:t>Nikolova</a:t>
            </a:r>
            <a:r>
              <a:rPr lang="en-GB" sz="1200" dirty="0">
                <a:latin typeface="Helvetica" panose="020B0604020202020204" pitchFamily="34" charset="0"/>
                <a:ea typeface="Roboto" panose="02000000000000000000" pitchFamily="2" charset="0"/>
                <a:cs typeface="Helvetica" panose="020B0604020202020204" pitchFamily="34" charset="0"/>
              </a:rPr>
              <a:t>, B., Aoki, I., Higashi, T. and </a:t>
            </a:r>
            <a:r>
              <a:rPr lang="en-GB" sz="1200" dirty="0" err="1">
                <a:latin typeface="Helvetica" panose="020B0604020202020204" pitchFamily="34" charset="0"/>
                <a:ea typeface="Roboto" panose="02000000000000000000" pitchFamily="2" charset="0"/>
                <a:cs typeface="Helvetica" panose="020B0604020202020204" pitchFamily="34" charset="0"/>
              </a:rPr>
              <a:t>Bakalova</a:t>
            </a:r>
            <a:r>
              <a:rPr lang="en-GB" sz="1200" dirty="0">
                <a:latin typeface="Helvetica" panose="020B0604020202020204" pitchFamily="34" charset="0"/>
                <a:ea typeface="Roboto" panose="02000000000000000000" pitchFamily="2" charset="0"/>
                <a:cs typeface="Helvetica" panose="020B0604020202020204" pitchFamily="34" charset="0"/>
              </a:rPr>
              <a:t>, R., 2018. Vitamin K: Redox-modulation, prevention of mitochondrial dysfunction. </a:t>
            </a:r>
            <a:r>
              <a:rPr lang="en-GB" sz="1200" i="1" dirty="0">
                <a:latin typeface="Helvetica" panose="020B0604020202020204" pitchFamily="34" charset="0"/>
                <a:ea typeface="Roboto" panose="02000000000000000000" pitchFamily="2" charset="0"/>
                <a:cs typeface="Helvetica" panose="020B0604020202020204" pitchFamily="34" charset="0"/>
              </a:rPr>
              <a:t>Redox biology</a:t>
            </a:r>
            <a:r>
              <a:rPr lang="en-GB" sz="1200" dirty="0">
                <a:latin typeface="Helvetica" panose="020B0604020202020204" pitchFamily="34" charset="0"/>
                <a:ea typeface="Roboto" panose="02000000000000000000" pitchFamily="2" charset="0"/>
                <a:cs typeface="Helvetica" panose="020B0604020202020204" pitchFamily="34" charset="0"/>
              </a:rPr>
              <a:t>, </a:t>
            </a:r>
            <a:r>
              <a:rPr lang="en-GB" sz="1200" i="1" dirty="0">
                <a:latin typeface="Helvetica" panose="020B0604020202020204" pitchFamily="34" charset="0"/>
                <a:ea typeface="Roboto" panose="02000000000000000000" pitchFamily="2" charset="0"/>
                <a:cs typeface="Helvetica" panose="020B0604020202020204" pitchFamily="34" charset="0"/>
              </a:rPr>
              <a:t>16</a:t>
            </a:r>
            <a:r>
              <a:rPr lang="en-GB" sz="1200" dirty="0">
                <a:latin typeface="Helvetica" panose="020B0604020202020204" pitchFamily="34" charset="0"/>
                <a:ea typeface="Roboto" panose="02000000000000000000" pitchFamily="2" charset="0"/>
                <a:cs typeface="Helvetica" panose="020B0604020202020204" pitchFamily="34" charset="0"/>
              </a:rPr>
              <a:t>, pp.352-358.</a:t>
            </a: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810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04BE9-E543-0E2E-E53F-8E2C6A2B0961}"/>
              </a:ext>
            </a:extLst>
          </p:cNvPr>
          <p:cNvSpPr txBox="1"/>
          <p:nvPr/>
        </p:nvSpPr>
        <p:spPr>
          <a:xfrm>
            <a:off x="878889" y="363985"/>
            <a:ext cx="5149048"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ea typeface="Roboto" panose="02000000000000000000" pitchFamily="2" charset="0"/>
                <a:cs typeface="Helvetica" panose="020B0604020202020204" pitchFamily="34" charset="0"/>
              </a:rPr>
              <a:t>Magnesium</a:t>
            </a:r>
          </a:p>
        </p:txBody>
      </p:sp>
      <p:pic>
        <p:nvPicPr>
          <p:cNvPr id="10" name="Picture 9">
            <a:extLst>
              <a:ext uri="{FF2B5EF4-FFF2-40B4-BE49-F238E27FC236}">
                <a16:creationId xmlns:a16="http://schemas.microsoft.com/office/drawing/2014/main" id="{02CDF718-6037-D774-6C2E-E112C791D219}"/>
              </a:ext>
            </a:extLst>
          </p:cNvPr>
          <p:cNvPicPr>
            <a:picLocks noChangeAspect="1"/>
          </p:cNvPicPr>
          <p:nvPr/>
        </p:nvPicPr>
        <p:blipFill>
          <a:blip r:embed="rId2"/>
          <a:stretch>
            <a:fillRect/>
          </a:stretch>
        </p:blipFill>
        <p:spPr>
          <a:xfrm>
            <a:off x="6625703" y="0"/>
            <a:ext cx="3609328" cy="5952080"/>
          </a:xfrm>
          <a:prstGeom prst="rect">
            <a:avLst/>
          </a:prstGeom>
        </p:spPr>
      </p:pic>
      <p:sp>
        <p:nvSpPr>
          <p:cNvPr id="11" name="TextBox 10">
            <a:extLst>
              <a:ext uri="{FF2B5EF4-FFF2-40B4-BE49-F238E27FC236}">
                <a16:creationId xmlns:a16="http://schemas.microsoft.com/office/drawing/2014/main" id="{A0ACBE8A-CC7E-3E78-042A-BE85444BADBA}"/>
              </a:ext>
            </a:extLst>
          </p:cNvPr>
          <p:cNvSpPr txBox="1"/>
          <p:nvPr/>
        </p:nvSpPr>
        <p:spPr>
          <a:xfrm>
            <a:off x="878889" y="1580729"/>
            <a:ext cx="4767309" cy="3847207"/>
          </a:xfrm>
          <a:prstGeom prst="rect">
            <a:avLst/>
          </a:prstGeom>
          <a:noFill/>
        </p:spPr>
        <p:txBody>
          <a:bodyPr wrap="square" rtlCol="0">
            <a:spAutoFit/>
          </a:bodyPr>
          <a:lstStyle/>
          <a:p>
            <a:r>
              <a:rPr lang="en-GB" sz="2600" dirty="0">
                <a:latin typeface="Helvetica" panose="020B0604020202020204" pitchFamily="34" charset="0"/>
                <a:cs typeface="Helvetica" panose="020B0604020202020204" pitchFamily="34" charset="0"/>
              </a:rPr>
              <a:t>Magnesium deficiency leads to reduced mitochondrial energy (ATP) and increased oxidative stress (ROS)…</a:t>
            </a:r>
          </a:p>
          <a:p>
            <a:endParaRPr lang="en-GB" sz="2600" dirty="0">
              <a:latin typeface="Helvetica" panose="020B0604020202020204" pitchFamily="34" charset="0"/>
              <a:cs typeface="Helvetica" panose="020B0604020202020204" pitchFamily="34" charset="0"/>
            </a:endParaRPr>
          </a:p>
          <a:p>
            <a:r>
              <a:rPr lang="en-GB" sz="2600" dirty="0">
                <a:latin typeface="Helvetica" panose="020B0604020202020204" pitchFamily="34" charset="0"/>
                <a:cs typeface="Helvetica" panose="020B0604020202020204" pitchFamily="34" charset="0"/>
              </a:rPr>
              <a:t>…both low ATP and high ROS are significant factors in mitochondrial dysfunction.</a:t>
            </a:r>
          </a:p>
          <a:p>
            <a:endParaRPr lang="en-GB" dirty="0"/>
          </a:p>
          <a:p>
            <a:endParaRPr lang="en-GB" dirty="0"/>
          </a:p>
        </p:txBody>
      </p:sp>
      <p:sp>
        <p:nvSpPr>
          <p:cNvPr id="13" name="TextBox 12">
            <a:extLst>
              <a:ext uri="{FF2B5EF4-FFF2-40B4-BE49-F238E27FC236}">
                <a16:creationId xmlns:a16="http://schemas.microsoft.com/office/drawing/2014/main" id="{88E7D2CB-21C0-F643-7291-8D06C3CCDA6E}"/>
              </a:ext>
            </a:extLst>
          </p:cNvPr>
          <p:cNvSpPr txBox="1"/>
          <p:nvPr/>
        </p:nvSpPr>
        <p:spPr>
          <a:xfrm>
            <a:off x="878889" y="5379863"/>
            <a:ext cx="6464255" cy="646331"/>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Liu, M., Liu, H., Feng, F., Xie, A., Kang, G. J., Zhao, Y., ... &amp; Dudley Jr, S. C. (2021). Magnesium deficiency causes a reversible, metabolic, diastolic cardiomyopathy.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Journal of the American Heart Association</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10</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(12), e020205.</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406815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amp_7">
            <a:extLst>
              <a:ext uri="{FF2B5EF4-FFF2-40B4-BE49-F238E27FC236}">
                <a16:creationId xmlns:a16="http://schemas.microsoft.com/office/drawing/2014/main" id="{E6FA8D53-5CB6-407E-B0E9-5E043ABC1F3D}"/>
              </a:ext>
            </a:extLst>
          </p:cNvPr>
          <p:cNvPicPr>
            <a:picLocks noChangeAspect="1" noChangeArrowheads="1"/>
          </p:cNvPicPr>
          <p:nvPr/>
        </p:nvPicPr>
        <p:blipFill>
          <a:blip r:embed="rId2"/>
          <a:srcRect/>
          <a:stretch>
            <a:fillRect/>
          </a:stretch>
        </p:blipFill>
        <p:spPr bwMode="auto">
          <a:xfrm>
            <a:off x="2351584" y="1628800"/>
            <a:ext cx="3421536" cy="4536504"/>
          </a:xfrm>
          <a:prstGeom prst="rect">
            <a:avLst/>
          </a:prstGeom>
          <a:noFill/>
          <a:ln w="38100">
            <a:noFill/>
            <a:miter lim="800000"/>
            <a:headEnd/>
            <a:tailEnd/>
          </a:ln>
          <a:effectLst>
            <a:outerShdw blurRad="342900" dist="50800" dir="2400000" sx="102000" sy="102000" algn="ctr" rotWithShape="0">
              <a:schemeClr val="tx1">
                <a:lumMod val="50000"/>
                <a:lumOff val="50000"/>
              </a:schemeClr>
            </a:outerShdw>
          </a:effectLst>
        </p:spPr>
      </p:pic>
      <p:sp>
        <p:nvSpPr>
          <p:cNvPr id="9" name="TextBox 8">
            <a:extLst>
              <a:ext uri="{FF2B5EF4-FFF2-40B4-BE49-F238E27FC236}">
                <a16:creationId xmlns:a16="http://schemas.microsoft.com/office/drawing/2014/main" id="{A0AE1B6E-936C-45C3-9A01-FB5821CB83C8}"/>
              </a:ext>
            </a:extLst>
          </p:cNvPr>
          <p:cNvSpPr txBox="1"/>
          <p:nvPr/>
        </p:nvSpPr>
        <p:spPr>
          <a:xfrm>
            <a:off x="6569429" y="2927556"/>
            <a:ext cx="4572000" cy="1477328"/>
          </a:xfrm>
          <a:prstGeom prst="rect">
            <a:avLst/>
          </a:prstGeom>
          <a:noFill/>
        </p:spPr>
        <p:txBody>
          <a:bodyPr wrap="square">
            <a:spAutoFit/>
          </a:bodyPr>
          <a:lstStyle/>
          <a:p>
            <a:pPr algn="ctr"/>
            <a:r>
              <a:rPr lang="en-GB" sz="3000" b="1" dirty="0"/>
              <a:t> </a:t>
            </a:r>
            <a:r>
              <a:rPr lang="en-GB" sz="3000" dirty="0">
                <a:latin typeface="Helvetica" panose="020B0604020202020204" pitchFamily="34" charset="0"/>
                <a:cs typeface="Helvetica" panose="020B0604020202020204" pitchFamily="34" charset="0"/>
              </a:rPr>
              <a:t>Endosymbiosis </a:t>
            </a:r>
          </a:p>
          <a:p>
            <a:pPr algn="ctr"/>
            <a:r>
              <a:rPr lang="en-GB" sz="3000" dirty="0">
                <a:latin typeface="Helvetica" panose="020B0604020202020204" pitchFamily="34" charset="0"/>
                <a:cs typeface="Helvetica" panose="020B0604020202020204" pitchFamily="34" charset="0"/>
              </a:rPr>
              <a:t>“Becoming by living together”</a:t>
            </a:r>
          </a:p>
        </p:txBody>
      </p:sp>
      <p:sp>
        <p:nvSpPr>
          <p:cNvPr id="4" name="Title 1">
            <a:extLst>
              <a:ext uri="{FF2B5EF4-FFF2-40B4-BE49-F238E27FC236}">
                <a16:creationId xmlns:a16="http://schemas.microsoft.com/office/drawing/2014/main" id="{9178AD79-CEF6-B112-9015-8FF177164F29}"/>
              </a:ext>
            </a:extLst>
          </p:cNvPr>
          <p:cNvSpPr>
            <a:spLocks noGrp="1"/>
          </p:cNvSpPr>
          <p:nvPr>
            <p:ph type="title"/>
          </p:nvPr>
        </p:nvSpPr>
        <p:spPr>
          <a:xfrm>
            <a:off x="625829" y="77514"/>
            <a:ext cx="10515600" cy="1325563"/>
          </a:xfrm>
        </p:spPr>
        <p:txBody>
          <a:bodyPr>
            <a:normAutofit/>
          </a:bodyPr>
          <a:lstStyle/>
          <a:p>
            <a:r>
              <a:rPr lang="en-GB" b="1" dirty="0">
                <a:solidFill>
                  <a:srgbClr val="27279B"/>
                </a:solidFill>
                <a:latin typeface="Helvetica" panose="020B0604020202020204" pitchFamily="34" charset="0"/>
                <a:cs typeface="Helvetica" panose="020B0604020202020204" pitchFamily="34" charset="0"/>
              </a:rPr>
              <a:t>Endosymbiosis  </a:t>
            </a:r>
            <a:br>
              <a:rPr lang="en-GB" sz="2700" b="1" dirty="0">
                <a:solidFill>
                  <a:srgbClr val="27279B"/>
                </a:solidFill>
                <a:latin typeface="Helvetica" panose="020B0604020202020204" pitchFamily="34" charset="0"/>
                <a:cs typeface="Helvetica" panose="020B0604020202020204" pitchFamily="34" charset="0"/>
              </a:rPr>
            </a:br>
            <a:r>
              <a:rPr lang="en-GB" sz="2700" b="1" dirty="0">
                <a:solidFill>
                  <a:srgbClr val="27279B"/>
                </a:solidFill>
                <a:latin typeface="Helvetica" panose="020B0604020202020204" pitchFamily="34" charset="0"/>
                <a:cs typeface="Helvetica" panose="020B0604020202020204" pitchFamily="34" charset="0"/>
              </a:rPr>
              <a:t>The Evolution of </a:t>
            </a:r>
            <a:r>
              <a:rPr lang="en-GB" sz="2700" dirty="0" err="1">
                <a:solidFill>
                  <a:srgbClr val="27279B"/>
                </a:solidFill>
              </a:rPr>
              <a:t>A</a:t>
            </a:r>
            <a:r>
              <a:rPr lang="en-GB" sz="2700" b="1" dirty="0" err="1">
                <a:solidFill>
                  <a:srgbClr val="27279B"/>
                </a:solidFill>
                <a:latin typeface="Helvetica" panose="020B0604020202020204" pitchFamily="34" charset="0"/>
                <a:cs typeface="Helvetica" panose="020B0604020202020204" pitchFamily="34" charset="0"/>
              </a:rPr>
              <a:t>lphaproteobacteria</a:t>
            </a:r>
            <a:r>
              <a:rPr lang="en-GB" sz="2700" b="1" dirty="0">
                <a:solidFill>
                  <a:srgbClr val="27279B"/>
                </a:solidFill>
                <a:latin typeface="Helvetica" panose="020B0604020202020204" pitchFamily="34" charset="0"/>
                <a:cs typeface="Helvetica" panose="020B0604020202020204" pitchFamily="34" charset="0"/>
              </a:rPr>
              <a:t> into Mitochondria</a:t>
            </a:r>
          </a:p>
        </p:txBody>
      </p:sp>
      <p:sp>
        <p:nvSpPr>
          <p:cNvPr id="3" name="TextBox 2">
            <a:extLst>
              <a:ext uri="{FF2B5EF4-FFF2-40B4-BE49-F238E27FC236}">
                <a16:creationId xmlns:a16="http://schemas.microsoft.com/office/drawing/2014/main" id="{02FBA1D5-1094-0C05-C592-6C1363A79A27}"/>
              </a:ext>
            </a:extLst>
          </p:cNvPr>
          <p:cNvSpPr txBox="1"/>
          <p:nvPr/>
        </p:nvSpPr>
        <p:spPr>
          <a:xfrm>
            <a:off x="7112588" y="5768879"/>
            <a:ext cx="3914541" cy="276999"/>
          </a:xfrm>
          <a:prstGeom prst="rect">
            <a:avLst/>
          </a:prstGeom>
          <a:noFill/>
        </p:spPr>
        <p:txBody>
          <a:bodyPr wrap="square">
            <a:spAutoFit/>
          </a:bodyPr>
          <a:lstStyle/>
          <a:p>
            <a:pPr marL="0" indent="0">
              <a:spcBef>
                <a:spcPts val="0"/>
              </a:spcBef>
              <a:buNone/>
            </a:pPr>
            <a:r>
              <a:rPr lang="en-GB" sz="1200" dirty="0">
                <a:latin typeface="Helvetica" panose="020B0604020202020204" pitchFamily="34" charset="0"/>
                <a:ea typeface="Roboto" panose="02000000000000000000" pitchFamily="2" charset="0"/>
                <a:cs typeface="Helvetica" panose="020B0604020202020204" pitchFamily="34" charset="0"/>
              </a:rPr>
              <a:t>Masumoto, P. A., 2022. Tablo Pty Ltd.</a:t>
            </a:r>
          </a:p>
        </p:txBody>
      </p:sp>
      <p:sp>
        <p:nvSpPr>
          <p:cNvPr id="5" name="TextBox 4">
            <a:extLst>
              <a:ext uri="{FF2B5EF4-FFF2-40B4-BE49-F238E27FC236}">
                <a16:creationId xmlns:a16="http://schemas.microsoft.com/office/drawing/2014/main" id="{AEAD654A-23B6-183B-936C-43D47A8D5CD3}"/>
              </a:ext>
            </a:extLst>
          </p:cNvPr>
          <p:cNvSpPr txBox="1"/>
          <p:nvPr/>
        </p:nvSpPr>
        <p:spPr>
          <a:xfrm>
            <a:off x="4770009" y="5768879"/>
            <a:ext cx="1003111" cy="276999"/>
          </a:xfrm>
          <a:prstGeom prst="rect">
            <a:avLst/>
          </a:prstGeom>
          <a:solidFill>
            <a:schemeClr val="bg1"/>
          </a:solidFill>
        </p:spPr>
        <p:txBody>
          <a:bodyPr wrap="square" rtlCol="0">
            <a:spAutoFit/>
          </a:bodyPr>
          <a:lstStyle/>
          <a:p>
            <a:r>
              <a:rPr lang="en-GB" sz="1200" b="1" dirty="0"/>
              <a:t>ARCHAEA</a:t>
            </a:r>
          </a:p>
        </p:txBody>
      </p:sp>
      <p:sp>
        <p:nvSpPr>
          <p:cNvPr id="8" name="TextBox 7">
            <a:extLst>
              <a:ext uri="{FF2B5EF4-FFF2-40B4-BE49-F238E27FC236}">
                <a16:creationId xmlns:a16="http://schemas.microsoft.com/office/drawing/2014/main" id="{91FD21C2-545E-4782-6039-E138710C0507}"/>
              </a:ext>
            </a:extLst>
          </p:cNvPr>
          <p:cNvSpPr txBox="1"/>
          <p:nvPr/>
        </p:nvSpPr>
        <p:spPr>
          <a:xfrm>
            <a:off x="2417334" y="3620053"/>
            <a:ext cx="1630791" cy="276999"/>
          </a:xfrm>
          <a:prstGeom prst="rect">
            <a:avLst/>
          </a:prstGeom>
          <a:solidFill>
            <a:schemeClr val="bg1"/>
          </a:solidFill>
        </p:spPr>
        <p:txBody>
          <a:bodyPr wrap="square" rtlCol="0">
            <a:spAutoFit/>
          </a:bodyPr>
          <a:lstStyle/>
          <a:p>
            <a:r>
              <a:rPr lang="en-GB" sz="1200" b="1" dirty="0"/>
              <a:t>CYANOBACTERIA</a:t>
            </a:r>
          </a:p>
        </p:txBody>
      </p:sp>
      <p:sp>
        <p:nvSpPr>
          <p:cNvPr id="2" name="TextBox 1">
            <a:extLst>
              <a:ext uri="{FF2B5EF4-FFF2-40B4-BE49-F238E27FC236}">
                <a16:creationId xmlns:a16="http://schemas.microsoft.com/office/drawing/2014/main" id="{1FDFCC69-6506-8245-2382-5BC9AB656AD0}"/>
              </a:ext>
            </a:extLst>
          </p:cNvPr>
          <p:cNvSpPr txBox="1"/>
          <p:nvPr/>
        </p:nvSpPr>
        <p:spPr>
          <a:xfrm>
            <a:off x="2417334" y="5840705"/>
            <a:ext cx="1861703" cy="276999"/>
          </a:xfrm>
          <a:prstGeom prst="rect">
            <a:avLst/>
          </a:prstGeom>
          <a:solidFill>
            <a:schemeClr val="bg1"/>
          </a:solidFill>
        </p:spPr>
        <p:txBody>
          <a:bodyPr wrap="square" rtlCol="0">
            <a:spAutoFit/>
          </a:bodyPr>
          <a:lstStyle/>
          <a:p>
            <a:r>
              <a:rPr lang="en-GB" sz="1200" b="1" dirty="0"/>
              <a:t>ALPHAPROTEOBACTERIA</a:t>
            </a:r>
          </a:p>
        </p:txBody>
      </p:sp>
    </p:spTree>
    <p:extLst>
      <p:ext uri="{BB962C8B-B14F-4D97-AF65-F5344CB8AC3E}">
        <p14:creationId xmlns:p14="http://schemas.microsoft.com/office/powerpoint/2010/main" val="351312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94190-DA4D-DFD4-F832-8ECF4EB048A7}"/>
              </a:ext>
            </a:extLst>
          </p:cNvPr>
          <p:cNvSpPr txBox="1"/>
          <p:nvPr/>
        </p:nvSpPr>
        <p:spPr>
          <a:xfrm>
            <a:off x="541765" y="272051"/>
            <a:ext cx="5646198"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Taurine</a:t>
            </a:r>
          </a:p>
        </p:txBody>
      </p:sp>
      <p:pic>
        <p:nvPicPr>
          <p:cNvPr id="3074" name="Picture 2" descr="Does the Taurine in Red Bull Come from Bull Semen?">
            <a:extLst>
              <a:ext uri="{FF2B5EF4-FFF2-40B4-BE49-F238E27FC236}">
                <a16:creationId xmlns:a16="http://schemas.microsoft.com/office/drawing/2014/main" id="{8CDFCB57-0D7E-AD14-69C2-EF4405D62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304" y="3522518"/>
            <a:ext cx="4005696" cy="2670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B45196-E4AE-A376-CA50-88CC42A90352}"/>
              </a:ext>
            </a:extLst>
          </p:cNvPr>
          <p:cNvSpPr txBox="1"/>
          <p:nvPr/>
        </p:nvSpPr>
        <p:spPr>
          <a:xfrm>
            <a:off x="655366" y="1292195"/>
            <a:ext cx="8706843" cy="4401205"/>
          </a:xfrm>
          <a:prstGeom prst="rect">
            <a:avLst/>
          </a:prstGeom>
          <a:noFill/>
        </p:spPr>
        <p:txBody>
          <a:bodyPr wrap="square">
            <a:spAutoFit/>
          </a:bodyPr>
          <a:lstStyle/>
          <a:p>
            <a:r>
              <a:rPr lang="en-GB" sz="2000" i="0" dirty="0">
                <a:effectLst/>
                <a:latin typeface="Helvetica" panose="020B0604020202020204" pitchFamily="34" charset="0"/>
                <a:cs typeface="Helvetica" panose="020B0604020202020204" pitchFamily="34" charset="0"/>
              </a:rPr>
              <a:t>The amino acid taurine was originally isolated from bull semen - hence its name - after taurus the bull!</a:t>
            </a:r>
          </a:p>
          <a:p>
            <a:endParaRPr lang="en-GB" sz="2000" dirty="0">
              <a:latin typeface="Helvetica" panose="020B0604020202020204" pitchFamily="34" charset="0"/>
              <a:cs typeface="Helvetica" panose="020B0604020202020204" pitchFamily="34" charset="0"/>
            </a:endParaRPr>
          </a:p>
          <a:p>
            <a:r>
              <a:rPr lang="en-GB" sz="2000" i="0" dirty="0">
                <a:effectLst/>
                <a:latin typeface="Helvetica" panose="020B0604020202020204" pitchFamily="34" charset="0"/>
                <a:cs typeface="Helvetica" panose="020B0604020202020204" pitchFamily="34" charset="0"/>
              </a:rPr>
              <a:t>Within mitochondria, taurine can:</a:t>
            </a:r>
          </a:p>
          <a:p>
            <a:endParaRPr lang="en-GB"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000" i="0" dirty="0">
                <a:effectLst/>
                <a:latin typeface="Helvetica" panose="020B0604020202020204" pitchFamily="34" charset="0"/>
                <a:cs typeface="Helvetica" panose="020B0604020202020204" pitchFamily="34" charset="0"/>
              </a:rPr>
              <a:t>Increase energy by supporting ATP synthesis</a:t>
            </a:r>
          </a:p>
          <a:p>
            <a:pPr marL="285750" indent="-285750">
              <a:buFont typeface="Arial" panose="020B0604020202020204" pitchFamily="34" charset="0"/>
              <a:buChar char="•"/>
            </a:pPr>
            <a:endParaRPr lang="en-GB" sz="11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000" i="0" dirty="0">
                <a:effectLst/>
                <a:latin typeface="Helvetica" panose="020B0604020202020204" pitchFamily="34" charset="0"/>
                <a:cs typeface="Helvetica" panose="020B0604020202020204" pitchFamily="34" charset="0"/>
              </a:rPr>
              <a:t>Decrease oxidative stress</a:t>
            </a:r>
          </a:p>
          <a:p>
            <a:pPr marL="285750" indent="-285750">
              <a:buFont typeface="Arial" panose="020B0604020202020204" pitchFamily="34" charset="0"/>
              <a:buChar char="•"/>
            </a:pPr>
            <a:endParaRPr lang="en-GB" sz="11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000" i="0" dirty="0">
                <a:effectLst/>
                <a:latin typeface="Helvetica" panose="020B0604020202020204" pitchFamily="34" charset="0"/>
                <a:cs typeface="Helvetica" panose="020B0604020202020204" pitchFamily="34" charset="0"/>
              </a:rPr>
              <a:t>Decrease inflammation</a:t>
            </a:r>
          </a:p>
          <a:p>
            <a:pPr marL="285750" indent="-285750">
              <a:buFont typeface="Arial" panose="020B0604020202020204" pitchFamily="34" charset="0"/>
              <a:buChar char="•"/>
            </a:pPr>
            <a:endParaRPr lang="en-GB" sz="11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000" i="0" dirty="0">
                <a:effectLst/>
                <a:latin typeface="Helvetica" panose="020B0604020202020204" pitchFamily="34" charset="0"/>
                <a:cs typeface="Helvetica" panose="020B0604020202020204" pitchFamily="34" charset="0"/>
              </a:rPr>
              <a:t>Protect against calcium overload</a:t>
            </a:r>
          </a:p>
          <a:p>
            <a:pPr marL="285750" indent="-285750">
              <a:buFont typeface="Arial" panose="020B0604020202020204" pitchFamily="34" charset="0"/>
              <a:buChar char="•"/>
            </a:pPr>
            <a:endParaRPr lang="en-GB" sz="11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000" i="0" dirty="0">
                <a:effectLst/>
                <a:latin typeface="Helvetica" panose="020B0604020202020204" pitchFamily="34" charset="0"/>
                <a:cs typeface="Helvetica" panose="020B0604020202020204" pitchFamily="34" charset="0"/>
              </a:rPr>
              <a:t>Protect against apoptosis (programmed cell death).</a:t>
            </a: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92392A79-CD73-D1B8-40B2-6BB61F888EEB}"/>
              </a:ext>
            </a:extLst>
          </p:cNvPr>
          <p:cNvSpPr txBox="1"/>
          <p:nvPr/>
        </p:nvSpPr>
        <p:spPr>
          <a:xfrm>
            <a:off x="639956" y="5565805"/>
            <a:ext cx="7844809" cy="461665"/>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Jong, C. J., Sandal, P., &amp; Schaffer, S. W. (2021). The role of taurine in mitochondria health: more than just an antioxidant.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Molecules</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26</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(16), 4913.</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1417321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JMS | Free Full-Text | The Mitochondria: A Target of Polyphenols in the  Treatment of Diabetic Cardiomyopathy">
            <a:extLst>
              <a:ext uri="{FF2B5EF4-FFF2-40B4-BE49-F238E27FC236}">
                <a16:creationId xmlns:a16="http://schemas.microsoft.com/office/drawing/2014/main" id="{55558141-F9C8-04CE-18A7-89FAF106D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805" y="570409"/>
            <a:ext cx="7741458" cy="51206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453A11-721F-09FD-0229-DA9DF0BD74AD}"/>
              </a:ext>
            </a:extLst>
          </p:cNvPr>
          <p:cNvSpPr txBox="1"/>
          <p:nvPr/>
        </p:nvSpPr>
        <p:spPr>
          <a:xfrm>
            <a:off x="439159" y="342900"/>
            <a:ext cx="6096000"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Resveratrol</a:t>
            </a:r>
          </a:p>
        </p:txBody>
      </p:sp>
      <p:sp>
        <p:nvSpPr>
          <p:cNvPr id="3" name="TextBox 2">
            <a:extLst>
              <a:ext uri="{FF2B5EF4-FFF2-40B4-BE49-F238E27FC236}">
                <a16:creationId xmlns:a16="http://schemas.microsoft.com/office/drawing/2014/main" id="{3E605B5D-0C2D-8A88-CCBC-70E7D7B64F92}"/>
              </a:ext>
            </a:extLst>
          </p:cNvPr>
          <p:cNvSpPr txBox="1"/>
          <p:nvPr/>
        </p:nvSpPr>
        <p:spPr>
          <a:xfrm>
            <a:off x="460302" y="1791916"/>
            <a:ext cx="3446680" cy="2677656"/>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Resveratrol activates anti-ageing genes which switch on the proteins needed to make new mitochondria (mitochondrial biogenesis).</a:t>
            </a:r>
          </a:p>
        </p:txBody>
      </p:sp>
      <p:sp>
        <p:nvSpPr>
          <p:cNvPr id="5" name="TextBox 4">
            <a:extLst>
              <a:ext uri="{FF2B5EF4-FFF2-40B4-BE49-F238E27FC236}">
                <a16:creationId xmlns:a16="http://schemas.microsoft.com/office/drawing/2014/main" id="{39B7BC06-7CC7-961F-4B8A-9F8DD2E35A45}"/>
              </a:ext>
            </a:extLst>
          </p:cNvPr>
          <p:cNvSpPr txBox="1"/>
          <p:nvPr/>
        </p:nvSpPr>
        <p:spPr>
          <a:xfrm>
            <a:off x="460302" y="5687755"/>
            <a:ext cx="11271396" cy="461665"/>
          </a:xfrm>
          <a:prstGeom prst="rect">
            <a:avLst/>
          </a:prstGeom>
          <a:noFill/>
        </p:spPr>
        <p:txBody>
          <a:bodyPr wrap="square">
            <a:spAutoFit/>
          </a:bodyPr>
          <a:lstStyle/>
          <a:p>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Bhagani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H., Nasser, S. A.,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Dakroub</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 El-</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Yazbi</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 F., Eid, A. A., </a:t>
            </a:r>
            <a:r>
              <a:rPr lang="en-GB" sz="1200" b="0" i="0" dirty="0" err="1">
                <a:solidFill>
                  <a:srgbClr val="222222"/>
                </a:solidFill>
                <a:effectLst/>
                <a:latin typeface="Helvetica" panose="020B0604020202020204" pitchFamily="34" charset="0"/>
                <a:ea typeface="Roboto" panose="02000000000000000000" pitchFamily="2" charset="0"/>
                <a:cs typeface="Helvetica" panose="020B0604020202020204" pitchFamily="34" charset="0"/>
              </a:rPr>
              <a:t>Kobeissy</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F., ... &amp; Eid, A. H. (2020). The mitochondria: a target of polyphenols in the treatment of diabetic cardiomyopathy.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International Journal of Molecular Sciences</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21</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(14), 4962.</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141410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E3BCB-3B68-83FF-95DC-68B77DA80D51}"/>
              </a:ext>
            </a:extLst>
          </p:cNvPr>
          <p:cNvPicPr>
            <a:picLocks noChangeAspect="1"/>
          </p:cNvPicPr>
          <p:nvPr/>
        </p:nvPicPr>
        <p:blipFill>
          <a:blip r:embed="rId2"/>
          <a:stretch>
            <a:fillRect/>
          </a:stretch>
        </p:blipFill>
        <p:spPr>
          <a:xfrm>
            <a:off x="6248158" y="581891"/>
            <a:ext cx="5089880" cy="5486400"/>
          </a:xfrm>
          <a:prstGeom prst="rect">
            <a:avLst/>
          </a:prstGeom>
        </p:spPr>
      </p:pic>
      <p:sp>
        <p:nvSpPr>
          <p:cNvPr id="6" name="TextBox 5">
            <a:extLst>
              <a:ext uri="{FF2B5EF4-FFF2-40B4-BE49-F238E27FC236}">
                <a16:creationId xmlns:a16="http://schemas.microsoft.com/office/drawing/2014/main" id="{B43241BF-409E-E236-3AC8-3C95F1DCC489}"/>
              </a:ext>
            </a:extLst>
          </p:cNvPr>
          <p:cNvSpPr txBox="1"/>
          <p:nvPr/>
        </p:nvSpPr>
        <p:spPr>
          <a:xfrm>
            <a:off x="752475" y="285750"/>
            <a:ext cx="4419600"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Glutathione</a:t>
            </a:r>
          </a:p>
        </p:txBody>
      </p:sp>
      <p:sp>
        <p:nvSpPr>
          <p:cNvPr id="7" name="TextBox 6">
            <a:extLst>
              <a:ext uri="{FF2B5EF4-FFF2-40B4-BE49-F238E27FC236}">
                <a16:creationId xmlns:a16="http://schemas.microsoft.com/office/drawing/2014/main" id="{10010041-557D-B733-DDC5-645CE9345EE2}"/>
              </a:ext>
            </a:extLst>
          </p:cNvPr>
          <p:cNvSpPr txBox="1"/>
          <p:nvPr/>
        </p:nvSpPr>
        <p:spPr>
          <a:xfrm>
            <a:off x="752475" y="1740041"/>
            <a:ext cx="5343525" cy="3170099"/>
          </a:xfrm>
          <a:prstGeom prst="rect">
            <a:avLst/>
          </a:prstGeom>
          <a:noFill/>
        </p:spPr>
        <p:txBody>
          <a:bodyPr wrap="square" rtlCol="0">
            <a:spAutoFit/>
          </a:bodyPr>
          <a:lstStyle/>
          <a:p>
            <a:r>
              <a:rPr lang="en-GB" sz="2500" dirty="0">
                <a:latin typeface="Helvetica" panose="020B0604020202020204" pitchFamily="34" charset="0"/>
                <a:cs typeface="Helvetica" panose="020B0604020202020204" pitchFamily="34" charset="0"/>
              </a:rPr>
              <a:t>Glutathione (GSH) is an antioxidant which is vital for the correct functioning of mitochondria.</a:t>
            </a:r>
          </a:p>
          <a:p>
            <a:endParaRPr lang="en-GB" sz="2500" dirty="0">
              <a:latin typeface="Helvetica" panose="020B0604020202020204" pitchFamily="34" charset="0"/>
              <a:cs typeface="Helvetica" panose="020B0604020202020204" pitchFamily="34" charset="0"/>
            </a:endParaRPr>
          </a:p>
          <a:p>
            <a:r>
              <a:rPr lang="en-GB" sz="2500" dirty="0">
                <a:latin typeface="Helvetica" panose="020B0604020202020204" pitchFamily="34" charset="0"/>
                <a:cs typeface="Helvetica" panose="020B0604020202020204" pitchFamily="34" charset="0"/>
              </a:rPr>
              <a:t>10% of cellular glutathione is imported into mitochondria - any less than this will lead to oxidative stress and energy failure.</a:t>
            </a:r>
          </a:p>
        </p:txBody>
      </p:sp>
      <p:sp>
        <p:nvSpPr>
          <p:cNvPr id="9" name="TextBox 8">
            <a:extLst>
              <a:ext uri="{FF2B5EF4-FFF2-40B4-BE49-F238E27FC236}">
                <a16:creationId xmlns:a16="http://schemas.microsoft.com/office/drawing/2014/main" id="{BB638702-DBB4-C3DA-7FA6-DF425AF57F5F}"/>
              </a:ext>
            </a:extLst>
          </p:cNvPr>
          <p:cNvSpPr txBox="1"/>
          <p:nvPr/>
        </p:nvSpPr>
        <p:spPr>
          <a:xfrm>
            <a:off x="752475" y="5421960"/>
            <a:ext cx="5495683" cy="646331"/>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von Bohlen Und Halbach, O. (2022). Controlling glutathione entry into mitochondria: potential roles for SLC25A39 in health and (treatment of) disease.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Signal Transduction and Targeted Therapy</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7</a:t>
            </a:r>
            <a:r>
              <a:rPr lang="en-GB" sz="1200" b="0" i="0" dirty="0">
                <a:solidFill>
                  <a:srgbClr val="222222"/>
                </a:solidFill>
                <a:effectLst/>
                <a:latin typeface="Helvetica" panose="020B0604020202020204" pitchFamily="34" charset="0"/>
                <a:ea typeface="Roboto" panose="02000000000000000000" pitchFamily="2" charset="0"/>
                <a:cs typeface="Helvetica" panose="020B0604020202020204" pitchFamily="34" charset="0"/>
              </a:rPr>
              <a:t>(1), 75.</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4151105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072206-56FC-E226-BB27-9D6AA3C4233C}"/>
              </a:ext>
            </a:extLst>
          </p:cNvPr>
          <p:cNvSpPr txBox="1"/>
          <p:nvPr/>
        </p:nvSpPr>
        <p:spPr>
          <a:xfrm>
            <a:off x="483498" y="2054291"/>
            <a:ext cx="4431402" cy="2092881"/>
          </a:xfrm>
          <a:prstGeom prst="rect">
            <a:avLst/>
          </a:prstGeom>
          <a:noFill/>
        </p:spPr>
        <p:txBody>
          <a:bodyPr wrap="square">
            <a:spAutoFit/>
          </a:bodyPr>
          <a:lstStyle/>
          <a:p>
            <a:r>
              <a:rPr lang="en-GB" sz="2600" b="0" i="0" dirty="0">
                <a:solidFill>
                  <a:srgbClr val="1F1F1F"/>
                </a:solidFill>
                <a:effectLst/>
                <a:latin typeface="Helvetica" panose="020B0604020202020204" pitchFamily="34" charset="0"/>
                <a:cs typeface="Helvetica" panose="020B0604020202020204" pitchFamily="34" charset="0"/>
              </a:rPr>
              <a:t>Korean ginseng compounds target mitochondrial</a:t>
            </a:r>
            <a:r>
              <a:rPr lang="en-GB" sz="2600" dirty="0">
                <a:solidFill>
                  <a:srgbClr val="1F1F1F"/>
                </a:solidFill>
                <a:latin typeface="Helvetica" panose="020B0604020202020204" pitchFamily="34" charset="0"/>
                <a:cs typeface="Helvetica" panose="020B0604020202020204" pitchFamily="34" charset="0"/>
              </a:rPr>
              <a:t> </a:t>
            </a:r>
            <a:r>
              <a:rPr lang="en-GB" sz="2600" b="0" i="0" dirty="0">
                <a:solidFill>
                  <a:srgbClr val="1F1F1F"/>
                </a:solidFill>
                <a:effectLst/>
                <a:latin typeface="Helvetica" panose="020B0604020202020204" pitchFamily="34" charset="0"/>
                <a:cs typeface="Helvetica" panose="020B0604020202020204" pitchFamily="34" charset="0"/>
              </a:rPr>
              <a:t>ROS, apoptosis, bioenergetics, biogenesis, dynamics, and mitophagy.</a:t>
            </a:r>
            <a:endParaRPr lang="en-GB" sz="2600" dirty="0">
              <a:latin typeface="Helvetica" panose="020B0604020202020204" pitchFamily="34" charset="0"/>
              <a:cs typeface="Helvetica" panose="020B0604020202020204" pitchFamily="34" charset="0"/>
            </a:endParaRPr>
          </a:p>
        </p:txBody>
      </p:sp>
      <p:pic>
        <p:nvPicPr>
          <p:cNvPr id="1026" name="Picture 2">
            <a:extLst>
              <a:ext uri="{FF2B5EF4-FFF2-40B4-BE49-F238E27FC236}">
                <a16:creationId xmlns:a16="http://schemas.microsoft.com/office/drawing/2014/main" id="{D57A6FA5-1113-B600-0292-8BFD7885D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092" y="444040"/>
            <a:ext cx="6200505" cy="55309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46EFFD-9CE8-2AFC-4E34-77FB03CEEB8F}"/>
              </a:ext>
            </a:extLst>
          </p:cNvPr>
          <p:cNvSpPr txBox="1"/>
          <p:nvPr/>
        </p:nvSpPr>
        <p:spPr>
          <a:xfrm>
            <a:off x="483498" y="5236796"/>
            <a:ext cx="4150847" cy="830997"/>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Huang Q, Gao S, Zhao D, Li X. Review of ginsenosides targeting mitochondrial function to treat multiple disorders: Current status and perspectives.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J Ginseng Res</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2021;45(3):371-379.</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2" name="TextBox 1">
            <a:extLst>
              <a:ext uri="{FF2B5EF4-FFF2-40B4-BE49-F238E27FC236}">
                <a16:creationId xmlns:a16="http://schemas.microsoft.com/office/drawing/2014/main" id="{E582FD19-7C2E-2966-9F3B-31FC37A1BF35}"/>
              </a:ext>
            </a:extLst>
          </p:cNvPr>
          <p:cNvSpPr txBox="1"/>
          <p:nvPr/>
        </p:nvSpPr>
        <p:spPr>
          <a:xfrm>
            <a:off x="483498" y="366444"/>
            <a:ext cx="5517696"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Korean Ginseng</a:t>
            </a:r>
          </a:p>
        </p:txBody>
      </p:sp>
    </p:spTree>
    <p:extLst>
      <p:ext uri="{BB962C8B-B14F-4D97-AF65-F5344CB8AC3E}">
        <p14:creationId xmlns:p14="http://schemas.microsoft.com/office/powerpoint/2010/main" val="4267562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Photo | Red reishi mushroom (lingzhi) isolated on white background.  clipping path.">
            <a:extLst>
              <a:ext uri="{FF2B5EF4-FFF2-40B4-BE49-F238E27FC236}">
                <a16:creationId xmlns:a16="http://schemas.microsoft.com/office/drawing/2014/main" id="{FA93216F-C9A8-6E6E-A40F-28FF012A4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2" t="11444" r="10943" b="8555"/>
          <a:stretch/>
        </p:blipFill>
        <p:spPr bwMode="auto">
          <a:xfrm>
            <a:off x="7831921" y="1794477"/>
            <a:ext cx="4360080" cy="31084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0E171D-C703-81BD-48F1-C23A56092A24}"/>
              </a:ext>
            </a:extLst>
          </p:cNvPr>
          <p:cNvSpPr txBox="1"/>
          <p:nvPr/>
        </p:nvSpPr>
        <p:spPr>
          <a:xfrm>
            <a:off x="378669" y="1614459"/>
            <a:ext cx="7730689" cy="3477875"/>
          </a:xfrm>
          <a:prstGeom prst="rect">
            <a:avLst/>
          </a:prstGeom>
          <a:noFill/>
        </p:spPr>
        <p:txBody>
          <a:bodyPr wrap="square">
            <a:spAutoFit/>
          </a:bodyPr>
          <a:lstStyle/>
          <a:p>
            <a:r>
              <a:rPr lang="en-GB" sz="2200" dirty="0">
                <a:latin typeface="Helvetica" panose="020B0604020202020204" pitchFamily="34" charset="0"/>
                <a:cs typeface="Helvetica" panose="020B0604020202020204" pitchFamily="34" charset="0"/>
              </a:rPr>
              <a:t>Results of an animal study revealed that </a:t>
            </a:r>
            <a:r>
              <a:rPr lang="en-GB" sz="2200" dirty="0" err="1">
                <a:latin typeface="Helvetica" panose="020B0604020202020204" pitchFamily="34" charset="0"/>
                <a:cs typeface="Helvetica" panose="020B0604020202020204" pitchFamily="34" charset="0"/>
              </a:rPr>
              <a:t>reishi</a:t>
            </a:r>
            <a:r>
              <a:rPr lang="en-GB" sz="2200" dirty="0">
                <a:latin typeface="Helvetica" panose="020B0604020202020204" pitchFamily="34" charset="0"/>
                <a:cs typeface="Helvetica" panose="020B0604020202020204" pitchFamily="34" charset="0"/>
              </a:rPr>
              <a:t> mushroom significantly enhanced the activities of mitochondrial Krebs cycle and electron transport chain complexes.</a:t>
            </a:r>
          </a:p>
          <a:p>
            <a:endParaRPr lang="en-GB" sz="2200" dirty="0">
              <a:latin typeface="Helvetica" panose="020B0604020202020204" pitchFamily="34" charset="0"/>
              <a:cs typeface="Helvetica" panose="020B0604020202020204" pitchFamily="34" charset="0"/>
            </a:endParaRPr>
          </a:p>
          <a:p>
            <a:r>
              <a:rPr lang="en-GB" sz="2200" dirty="0" err="1">
                <a:latin typeface="Helvetica" panose="020B0604020202020204" pitchFamily="34" charset="0"/>
                <a:cs typeface="Helvetica" panose="020B0604020202020204" pitchFamily="34" charset="0"/>
              </a:rPr>
              <a:t>Reishi</a:t>
            </a:r>
            <a:r>
              <a:rPr lang="en-GB" sz="2200" dirty="0">
                <a:latin typeface="Helvetica" panose="020B0604020202020204" pitchFamily="34" charset="0"/>
                <a:cs typeface="Helvetica" panose="020B0604020202020204" pitchFamily="34" charset="0"/>
              </a:rPr>
              <a:t> mushroom upregulates heart glutathione peroxidase, glutathione-S-transferase, catalase, superoxide dismutase (SOD) and reduced glutathione (GSH)…</a:t>
            </a:r>
          </a:p>
          <a:p>
            <a:endParaRPr lang="en-GB" sz="2200" dirty="0">
              <a:latin typeface="Helvetica" panose="020B0604020202020204" pitchFamily="34" charset="0"/>
              <a:cs typeface="Helvetica" panose="020B0604020202020204" pitchFamily="34" charset="0"/>
            </a:endParaRPr>
          </a:p>
          <a:p>
            <a:r>
              <a:rPr lang="en-GB" sz="2200" dirty="0">
                <a:latin typeface="Helvetica" panose="020B0604020202020204" pitchFamily="34" charset="0"/>
                <a:cs typeface="Helvetica" panose="020B0604020202020204" pitchFamily="34" charset="0"/>
              </a:rPr>
              <a:t> …and decreases the highly toxic hydroxyl radical and the membrane destructive lipid peroxide malondialdehyde.</a:t>
            </a:r>
          </a:p>
        </p:txBody>
      </p:sp>
      <p:sp>
        <p:nvSpPr>
          <p:cNvPr id="5" name="TextBox 4">
            <a:extLst>
              <a:ext uri="{FF2B5EF4-FFF2-40B4-BE49-F238E27FC236}">
                <a16:creationId xmlns:a16="http://schemas.microsoft.com/office/drawing/2014/main" id="{257094DF-DE55-7528-3558-97E47059140D}"/>
              </a:ext>
            </a:extLst>
          </p:cNvPr>
          <p:cNvSpPr txBox="1"/>
          <p:nvPr/>
        </p:nvSpPr>
        <p:spPr>
          <a:xfrm>
            <a:off x="378669" y="5533830"/>
            <a:ext cx="7363516" cy="646331"/>
          </a:xfrm>
          <a:prstGeom prst="rect">
            <a:avLst/>
          </a:prstGeom>
          <a:noFill/>
        </p:spPr>
        <p:txBody>
          <a:bodyPr wrap="square">
            <a:spAutoFit/>
          </a:bodyPr>
          <a:lstStyle/>
          <a:p>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Sudheesh</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NP, Ajith TA, </a:t>
            </a:r>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Janardhanan</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KK. Ganoderma lucidum (Fr.) P. Karst enhances activities of heart mitochondrial enzymes and respiratory chain complexes in the aged rat.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Biogerontology</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2009;10(5):627-636.</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2" name="TextBox 1">
            <a:extLst>
              <a:ext uri="{FF2B5EF4-FFF2-40B4-BE49-F238E27FC236}">
                <a16:creationId xmlns:a16="http://schemas.microsoft.com/office/drawing/2014/main" id="{790E318D-2A71-3777-1502-74991DFB4B77}"/>
              </a:ext>
            </a:extLst>
          </p:cNvPr>
          <p:cNvSpPr txBox="1"/>
          <p:nvPr/>
        </p:nvSpPr>
        <p:spPr>
          <a:xfrm>
            <a:off x="380965" y="316528"/>
            <a:ext cx="7181034" cy="769441"/>
          </a:xfrm>
          <a:prstGeom prst="rect">
            <a:avLst/>
          </a:prstGeom>
          <a:noFill/>
        </p:spPr>
        <p:txBody>
          <a:bodyPr wrap="square" rtlCol="0">
            <a:spAutoFit/>
          </a:bodyPr>
          <a:lstStyle/>
          <a:p>
            <a:r>
              <a:rPr lang="en-GB" sz="4400" b="1" dirty="0" err="1">
                <a:solidFill>
                  <a:srgbClr val="27279B"/>
                </a:solidFill>
                <a:latin typeface="Helvetica" panose="020B0604020202020204" pitchFamily="34" charset="0"/>
                <a:cs typeface="Helvetica" panose="020B0604020202020204" pitchFamily="34" charset="0"/>
              </a:rPr>
              <a:t>Reishi</a:t>
            </a:r>
            <a:r>
              <a:rPr lang="en-GB" sz="4400" b="1" dirty="0">
                <a:solidFill>
                  <a:srgbClr val="27279B"/>
                </a:solidFill>
                <a:latin typeface="Helvetica" panose="020B0604020202020204" pitchFamily="34" charset="0"/>
                <a:cs typeface="Helvetica" panose="020B0604020202020204" pitchFamily="34" charset="0"/>
              </a:rPr>
              <a:t> Mushroom</a:t>
            </a:r>
          </a:p>
        </p:txBody>
      </p:sp>
    </p:spTree>
    <p:extLst>
      <p:ext uri="{BB962C8B-B14F-4D97-AF65-F5344CB8AC3E}">
        <p14:creationId xmlns:p14="http://schemas.microsoft.com/office/powerpoint/2010/main" val="3530144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6CC625-9703-E6CC-303E-785D857675D7}"/>
              </a:ext>
            </a:extLst>
          </p:cNvPr>
          <p:cNvSpPr txBox="1"/>
          <p:nvPr/>
        </p:nvSpPr>
        <p:spPr>
          <a:xfrm>
            <a:off x="529070" y="5371201"/>
            <a:ext cx="4220787" cy="646331"/>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He X, Liu J, Zang WJ. Mitochondrial homeostasis and redox status in cardiovascular diseases: Protective role of the vagal system.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Free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Radic</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Biol</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Med</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2022;178:369-379.</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5" name="TextBox 4">
            <a:extLst>
              <a:ext uri="{FF2B5EF4-FFF2-40B4-BE49-F238E27FC236}">
                <a16:creationId xmlns:a16="http://schemas.microsoft.com/office/drawing/2014/main" id="{A99BFD8A-FBD2-31AC-4027-7E14C4ECD393}"/>
              </a:ext>
            </a:extLst>
          </p:cNvPr>
          <p:cNvSpPr txBox="1"/>
          <p:nvPr/>
        </p:nvSpPr>
        <p:spPr>
          <a:xfrm>
            <a:off x="548640" y="1905608"/>
            <a:ext cx="4493550" cy="3170099"/>
          </a:xfrm>
          <a:prstGeom prst="rect">
            <a:avLst/>
          </a:prstGeom>
          <a:noFill/>
        </p:spPr>
        <p:txBody>
          <a:bodyPr wrap="square">
            <a:spAutoFit/>
          </a:bodyPr>
          <a:lstStyle/>
          <a:p>
            <a:r>
              <a:rPr lang="en-GB" sz="2000" b="0" i="0" dirty="0">
                <a:solidFill>
                  <a:srgbClr val="1F1F1F"/>
                </a:solidFill>
                <a:effectLst/>
                <a:latin typeface="Helvetica" panose="020B0604020202020204" pitchFamily="34" charset="0"/>
                <a:cs typeface="Helvetica" panose="020B0604020202020204" pitchFamily="34" charset="0"/>
              </a:rPr>
              <a:t>The vagal system plays an important role in maintaining mitochondrial homeostasis and suppressing mitochondrial oxidative stress.</a:t>
            </a:r>
            <a:endParaRPr lang="en-GB" sz="2000" b="0" i="0" dirty="0">
              <a:solidFill>
                <a:srgbClr val="212121"/>
              </a:solidFill>
              <a:effectLst/>
              <a:latin typeface="Helvetica" panose="020B0604020202020204" pitchFamily="34" charset="0"/>
              <a:cs typeface="Helvetica" panose="020B0604020202020204" pitchFamily="34" charset="0"/>
            </a:endParaRPr>
          </a:p>
          <a:p>
            <a:endParaRPr lang="en-GB" sz="2000" dirty="0">
              <a:solidFill>
                <a:srgbClr val="212121"/>
              </a:solidFill>
              <a:latin typeface="Helvetica" panose="020B0604020202020204" pitchFamily="34" charset="0"/>
              <a:cs typeface="Helvetica" panose="020B0604020202020204" pitchFamily="34" charset="0"/>
            </a:endParaRPr>
          </a:p>
          <a:p>
            <a:r>
              <a:rPr lang="en-GB" sz="2000" dirty="0">
                <a:solidFill>
                  <a:srgbClr val="212121"/>
                </a:solidFill>
                <a:latin typeface="Helvetica" panose="020B0604020202020204" pitchFamily="34" charset="0"/>
                <a:cs typeface="Helvetica" panose="020B0604020202020204" pitchFamily="34" charset="0"/>
              </a:rPr>
              <a:t>M</a:t>
            </a:r>
            <a:r>
              <a:rPr lang="en-GB" sz="2000" b="0" i="0" dirty="0">
                <a:solidFill>
                  <a:srgbClr val="212121"/>
                </a:solidFill>
                <a:effectLst/>
                <a:latin typeface="Helvetica" panose="020B0604020202020204" pitchFamily="34" charset="0"/>
                <a:cs typeface="Helvetica" panose="020B0604020202020204" pitchFamily="34" charset="0"/>
              </a:rPr>
              <a:t>itochondrial contact site and cristae organising system (MICOS) in the inner mitochondrial membrane is crucial for the formation and maintenance of cristae structure.</a:t>
            </a:r>
            <a:endParaRPr lang="en-GB" sz="2000" dirty="0">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FBCAB14D-E12C-8921-CE80-55F732411E24}"/>
              </a:ext>
            </a:extLst>
          </p:cNvPr>
          <p:cNvPicPr>
            <a:picLocks noChangeAspect="1"/>
          </p:cNvPicPr>
          <p:nvPr/>
        </p:nvPicPr>
        <p:blipFill>
          <a:blip r:embed="rId2"/>
          <a:stretch>
            <a:fillRect/>
          </a:stretch>
        </p:blipFill>
        <p:spPr>
          <a:xfrm>
            <a:off x="4574824" y="0"/>
            <a:ext cx="7068536" cy="6220693"/>
          </a:xfrm>
          <a:prstGeom prst="rect">
            <a:avLst/>
          </a:prstGeom>
        </p:spPr>
      </p:pic>
      <p:sp>
        <p:nvSpPr>
          <p:cNvPr id="6" name="TextBox 5">
            <a:extLst>
              <a:ext uri="{FF2B5EF4-FFF2-40B4-BE49-F238E27FC236}">
                <a16:creationId xmlns:a16="http://schemas.microsoft.com/office/drawing/2014/main" id="{DF8C8948-A406-BB9F-C713-E8E539475C43}"/>
              </a:ext>
            </a:extLst>
          </p:cNvPr>
          <p:cNvSpPr txBox="1"/>
          <p:nvPr/>
        </p:nvSpPr>
        <p:spPr>
          <a:xfrm>
            <a:off x="548640" y="306532"/>
            <a:ext cx="3941445" cy="144655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Vagal Stimulation</a:t>
            </a:r>
          </a:p>
        </p:txBody>
      </p:sp>
    </p:spTree>
    <p:extLst>
      <p:ext uri="{BB962C8B-B14F-4D97-AF65-F5344CB8AC3E}">
        <p14:creationId xmlns:p14="http://schemas.microsoft.com/office/powerpoint/2010/main" val="3645736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46305-96C6-4228-B048-BD0E26AA0490}"/>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A5E556-336F-4544-A204-58CEB6040D82}" type="slidenum">
              <a:rPr lang="en-GB" smtClean="0"/>
              <a:pPr/>
              <a:t>46</a:t>
            </a:fld>
            <a:endParaRPr lang="en-GB"/>
          </a:p>
        </p:txBody>
      </p:sp>
      <p:sp>
        <p:nvSpPr>
          <p:cNvPr id="5" name="TextBox 4">
            <a:extLst>
              <a:ext uri="{FF2B5EF4-FFF2-40B4-BE49-F238E27FC236}">
                <a16:creationId xmlns:a16="http://schemas.microsoft.com/office/drawing/2014/main" id="{1B794ADB-F83F-4BE0-BE70-05798CF0738E}"/>
              </a:ext>
            </a:extLst>
          </p:cNvPr>
          <p:cNvSpPr txBox="1"/>
          <p:nvPr/>
        </p:nvSpPr>
        <p:spPr>
          <a:xfrm>
            <a:off x="2165639" y="304800"/>
            <a:ext cx="10105330" cy="553998"/>
          </a:xfrm>
          <a:prstGeom prst="rect">
            <a:avLst/>
          </a:prstGeom>
          <a:noFill/>
        </p:spPr>
        <p:txBody>
          <a:bodyPr wrap="none" rtlCol="0">
            <a:spAutoFit/>
          </a:bodyPr>
          <a:lstStyle/>
          <a:p>
            <a:r>
              <a:rPr lang="en-GB" sz="3000" b="1" dirty="0">
                <a:solidFill>
                  <a:srgbClr val="27279B"/>
                </a:solidFill>
                <a:latin typeface="Helvetica" panose="020B0604020202020204" pitchFamily="34" charset="0"/>
                <a:cs typeface="Helvetica" panose="020B0604020202020204" pitchFamily="34" charset="0"/>
              </a:rPr>
              <a:t>Vagal Tone can be Stimulated by a Variety of Activities</a:t>
            </a:r>
          </a:p>
        </p:txBody>
      </p:sp>
      <p:sp>
        <p:nvSpPr>
          <p:cNvPr id="6" name="TextBox 5">
            <a:extLst>
              <a:ext uri="{FF2B5EF4-FFF2-40B4-BE49-F238E27FC236}">
                <a16:creationId xmlns:a16="http://schemas.microsoft.com/office/drawing/2014/main" id="{7D94323A-A9C4-4F8C-AA2A-01EEEE1FA5C7}"/>
              </a:ext>
            </a:extLst>
          </p:cNvPr>
          <p:cNvSpPr txBox="1"/>
          <p:nvPr/>
        </p:nvSpPr>
        <p:spPr>
          <a:xfrm>
            <a:off x="2305962" y="1040150"/>
            <a:ext cx="9665128" cy="5416868"/>
          </a:xfrm>
          <a:prstGeom prst="rect">
            <a:avLst/>
          </a:prstGeom>
          <a:noFill/>
        </p:spPr>
        <p:txBody>
          <a:bodyPr wrap="square" rtlCol="0">
            <a:spAutoFit/>
          </a:bodyPr>
          <a:lstStyle/>
          <a:p>
            <a:r>
              <a:rPr lang="en-GB" b="1" dirty="0">
                <a:latin typeface="Helvetica" panose="020B0604020202020204" pitchFamily="34" charset="0"/>
                <a:cs typeface="Helvetica" panose="020B0604020202020204" pitchFamily="34" charset="0"/>
              </a:rPr>
              <a:t>Breathing </a:t>
            </a:r>
          </a:p>
          <a:p>
            <a:r>
              <a:rPr lang="en-GB" sz="1200" dirty="0">
                <a:latin typeface="Helvetica" panose="020B0604020202020204" pitchFamily="34" charset="0"/>
                <a:cs typeface="Helvetica" panose="020B0604020202020204" pitchFamily="34" charset="0"/>
              </a:rPr>
              <a:t>Bullmore, E., 2018. </a:t>
            </a:r>
            <a:r>
              <a:rPr lang="en-GB" sz="1200" i="1" dirty="0">
                <a:latin typeface="Helvetica" panose="020B0604020202020204" pitchFamily="34" charset="0"/>
                <a:cs typeface="Helvetica" panose="020B0604020202020204" pitchFamily="34" charset="0"/>
              </a:rPr>
              <a:t>The inflamed mind: a radical new approach to depression</a:t>
            </a:r>
            <a:r>
              <a:rPr lang="en-GB" sz="1200" dirty="0">
                <a:latin typeface="Helvetica" panose="020B0604020202020204" pitchFamily="34" charset="0"/>
                <a:cs typeface="Helvetica" panose="020B0604020202020204" pitchFamily="34" charset="0"/>
              </a:rPr>
              <a:t>. Picador.</a:t>
            </a:r>
          </a:p>
          <a:p>
            <a:r>
              <a:rPr lang="en-GB" b="1" dirty="0">
                <a:latin typeface="Helvetica" panose="020B0604020202020204" pitchFamily="34" charset="0"/>
                <a:cs typeface="Helvetica" panose="020B0604020202020204" pitchFamily="34" charset="0"/>
              </a:rPr>
              <a:t>Outdoor/Green Country Space</a:t>
            </a:r>
          </a:p>
          <a:p>
            <a:r>
              <a:rPr lang="en-GB" sz="1200" dirty="0">
                <a:latin typeface="Helvetica" panose="020B0604020202020204" pitchFamily="34" charset="0"/>
                <a:cs typeface="Helvetica" panose="020B0604020202020204" pitchFamily="34" charset="0"/>
              </a:rPr>
              <a:t>van den Berg, Magdalena, et al. "Autonomic nervous system responses to viewing green and built settings: differentiating between sympathetic and parasympathetic activity." </a:t>
            </a:r>
            <a:r>
              <a:rPr lang="en-GB" sz="1200" i="1" dirty="0">
                <a:latin typeface="Helvetica" panose="020B0604020202020204" pitchFamily="34" charset="0"/>
                <a:cs typeface="Helvetica" panose="020B0604020202020204" pitchFamily="34" charset="0"/>
              </a:rPr>
              <a:t>International journal of environmental research and public health</a:t>
            </a:r>
            <a:r>
              <a:rPr lang="en-GB" sz="1200" dirty="0">
                <a:latin typeface="Helvetica" panose="020B0604020202020204" pitchFamily="34" charset="0"/>
                <a:cs typeface="Helvetica" panose="020B0604020202020204" pitchFamily="34" charset="0"/>
              </a:rPr>
              <a:t> 12.12 (2015): 15860-15874.</a:t>
            </a:r>
          </a:p>
          <a:p>
            <a:r>
              <a:rPr lang="en-GB" b="1" dirty="0">
                <a:latin typeface="Helvetica" panose="020B0604020202020204" pitchFamily="34" charset="0"/>
                <a:cs typeface="Helvetica" panose="020B0604020202020204" pitchFamily="34" charset="0"/>
              </a:rPr>
              <a:t>Social Connection</a:t>
            </a:r>
          </a:p>
          <a:p>
            <a:r>
              <a:rPr lang="en-GB" sz="1200" dirty="0" err="1">
                <a:latin typeface="Helvetica" panose="020B0604020202020204" pitchFamily="34" charset="0"/>
                <a:cs typeface="Helvetica" panose="020B0604020202020204" pitchFamily="34" charset="0"/>
              </a:rPr>
              <a:t>Colonnello</a:t>
            </a:r>
            <a:r>
              <a:rPr lang="en-GB" sz="1200" dirty="0">
                <a:latin typeface="Helvetica" panose="020B0604020202020204" pitchFamily="34" charset="0"/>
                <a:cs typeface="Helvetica" panose="020B0604020202020204" pitchFamily="34" charset="0"/>
              </a:rPr>
              <a:t>, Valentina, et al. "Positive social interactions in a lifespan perspective with a focus on </a:t>
            </a:r>
            <a:r>
              <a:rPr lang="en-GB" sz="1200" dirty="0" err="1">
                <a:latin typeface="Helvetica" panose="020B0604020202020204" pitchFamily="34" charset="0"/>
                <a:cs typeface="Helvetica" panose="020B0604020202020204" pitchFamily="34" charset="0"/>
              </a:rPr>
              <a:t>opioidergic</a:t>
            </a:r>
            <a:r>
              <a:rPr lang="en-GB" sz="1200" dirty="0">
                <a:latin typeface="Helvetica" panose="020B0604020202020204" pitchFamily="34" charset="0"/>
                <a:cs typeface="Helvetica" panose="020B0604020202020204" pitchFamily="34" charset="0"/>
              </a:rPr>
              <a:t> and oxytocinergic systems: Implications for neuroprotection." </a:t>
            </a:r>
            <a:r>
              <a:rPr lang="en-GB" sz="1200" i="1" dirty="0">
                <a:latin typeface="Helvetica" panose="020B0604020202020204" pitchFamily="34" charset="0"/>
                <a:cs typeface="Helvetica" panose="020B0604020202020204" pitchFamily="34" charset="0"/>
              </a:rPr>
              <a:t>Current neuropharmacology</a:t>
            </a:r>
            <a:r>
              <a:rPr lang="en-GB" sz="1200" dirty="0">
                <a:latin typeface="Helvetica" panose="020B0604020202020204" pitchFamily="34" charset="0"/>
                <a:cs typeface="Helvetica" panose="020B0604020202020204" pitchFamily="34" charset="0"/>
              </a:rPr>
              <a:t> 15.4 (2017): 543-561.</a:t>
            </a:r>
            <a:endParaRPr lang="en-GB" dirty="0">
              <a:latin typeface="Helvetica" panose="020B0604020202020204" pitchFamily="34" charset="0"/>
              <a:cs typeface="Helvetica" panose="020B0604020202020204" pitchFamily="34" charset="0"/>
            </a:endParaRPr>
          </a:p>
          <a:p>
            <a:r>
              <a:rPr lang="en-GB" b="1" dirty="0">
                <a:latin typeface="Helvetica" panose="020B0604020202020204" pitchFamily="34" charset="0"/>
                <a:cs typeface="Helvetica" panose="020B0604020202020204" pitchFamily="34" charset="0"/>
              </a:rPr>
              <a:t>Singing and Music</a:t>
            </a:r>
          </a:p>
          <a:p>
            <a:r>
              <a:rPr lang="en-GB" sz="1200" dirty="0">
                <a:latin typeface="Helvetica" panose="020B0604020202020204" pitchFamily="34" charset="0"/>
                <a:cs typeface="Helvetica" panose="020B0604020202020204" pitchFamily="34" charset="0"/>
              </a:rPr>
              <a:t>Ellis, Robert J., and Julian F. Thayer. "Music and autonomic nervous system (</a:t>
            </a:r>
            <a:r>
              <a:rPr lang="en-GB" sz="1200" dirty="0" err="1">
                <a:latin typeface="Helvetica" panose="020B0604020202020204" pitchFamily="34" charset="0"/>
                <a:cs typeface="Helvetica" panose="020B0604020202020204" pitchFamily="34" charset="0"/>
              </a:rPr>
              <a:t>dys</a:t>
            </a:r>
            <a:r>
              <a:rPr lang="en-GB" sz="1200" dirty="0">
                <a:latin typeface="Helvetica" panose="020B0604020202020204" pitchFamily="34" charset="0"/>
                <a:cs typeface="Helvetica" panose="020B0604020202020204" pitchFamily="34" charset="0"/>
              </a:rPr>
              <a:t>) function." </a:t>
            </a:r>
            <a:r>
              <a:rPr lang="en-GB" sz="1200" i="1" dirty="0">
                <a:latin typeface="Helvetica" panose="020B0604020202020204" pitchFamily="34" charset="0"/>
                <a:cs typeface="Helvetica" panose="020B0604020202020204" pitchFamily="34" charset="0"/>
              </a:rPr>
              <a:t>Music Perception: An Interdisciplinary Journal</a:t>
            </a:r>
            <a:r>
              <a:rPr lang="en-GB" sz="1200" dirty="0">
                <a:latin typeface="Helvetica" panose="020B0604020202020204" pitchFamily="34" charset="0"/>
                <a:cs typeface="Helvetica" panose="020B0604020202020204" pitchFamily="34" charset="0"/>
              </a:rPr>
              <a:t> 27.4 (2010): 317-326.</a:t>
            </a:r>
          </a:p>
          <a:p>
            <a:r>
              <a:rPr lang="en-GB" b="1" dirty="0">
                <a:latin typeface="Helvetica" panose="020B0604020202020204" pitchFamily="34" charset="0"/>
                <a:cs typeface="Helvetica" panose="020B0604020202020204" pitchFamily="34" charset="0"/>
              </a:rPr>
              <a:t>Laughter and Crying</a:t>
            </a:r>
          </a:p>
          <a:p>
            <a:r>
              <a:rPr lang="en-GB" sz="1200" dirty="0">
                <a:latin typeface="Helvetica" panose="020B0604020202020204" pitchFamily="34" charset="0"/>
                <a:cs typeface="Helvetica" panose="020B0604020202020204" pitchFamily="34" charset="0"/>
              </a:rPr>
              <a:t>Dolgoff-</a:t>
            </a:r>
            <a:r>
              <a:rPr lang="en-GB" sz="1200" dirty="0" err="1">
                <a:latin typeface="Helvetica" panose="020B0604020202020204" pitchFamily="34" charset="0"/>
                <a:cs typeface="Helvetica" panose="020B0604020202020204" pitchFamily="34" charset="0"/>
              </a:rPr>
              <a:t>Kaspar</a:t>
            </a:r>
            <a:r>
              <a:rPr lang="en-GB" sz="1200" dirty="0">
                <a:latin typeface="Helvetica" panose="020B0604020202020204" pitchFamily="34" charset="0"/>
                <a:cs typeface="Helvetica" panose="020B0604020202020204" pitchFamily="34" charset="0"/>
              </a:rPr>
              <a:t>, Rima, et al. "Effect of laughter yoga on mood and heart rate variability in patients awaiting organ transplantation: a pilot study." </a:t>
            </a:r>
            <a:r>
              <a:rPr lang="en-GB" sz="1200" i="1" dirty="0" err="1">
                <a:latin typeface="Helvetica" panose="020B0604020202020204" pitchFamily="34" charset="0"/>
                <a:cs typeface="Helvetica" panose="020B0604020202020204" pitchFamily="34" charset="0"/>
              </a:rPr>
              <a:t>Altern</a:t>
            </a:r>
            <a:r>
              <a:rPr lang="en-GB" sz="1200" i="1" dirty="0">
                <a:latin typeface="Helvetica" panose="020B0604020202020204" pitchFamily="34" charset="0"/>
                <a:cs typeface="Helvetica" panose="020B0604020202020204" pitchFamily="34" charset="0"/>
              </a:rPr>
              <a:t> </a:t>
            </a:r>
            <a:r>
              <a:rPr lang="en-GB" sz="1200" i="1" dirty="0" err="1">
                <a:latin typeface="Helvetica" panose="020B0604020202020204" pitchFamily="34" charset="0"/>
                <a:cs typeface="Helvetica" panose="020B0604020202020204" pitchFamily="34" charset="0"/>
              </a:rPr>
              <a:t>Ther</a:t>
            </a:r>
            <a:r>
              <a:rPr lang="en-GB" sz="1200" i="1" dirty="0">
                <a:latin typeface="Helvetica" panose="020B0604020202020204" pitchFamily="34" charset="0"/>
                <a:cs typeface="Helvetica" panose="020B0604020202020204" pitchFamily="34" charset="0"/>
              </a:rPr>
              <a:t> Health Med</a:t>
            </a:r>
            <a:r>
              <a:rPr lang="en-GB" sz="1200" dirty="0">
                <a:latin typeface="Helvetica" panose="020B0604020202020204" pitchFamily="34" charset="0"/>
                <a:cs typeface="Helvetica" panose="020B0604020202020204" pitchFamily="34" charset="0"/>
              </a:rPr>
              <a:t> 18.5 (2012): 61-6.</a:t>
            </a:r>
          </a:p>
          <a:p>
            <a:r>
              <a:rPr lang="en-GB" sz="1200" dirty="0" err="1">
                <a:latin typeface="Helvetica" panose="020B0604020202020204" pitchFamily="34" charset="0"/>
                <a:cs typeface="Helvetica" panose="020B0604020202020204" pitchFamily="34" charset="0"/>
              </a:rPr>
              <a:t>Rottenberg</a:t>
            </a:r>
            <a:r>
              <a:rPr lang="en-GB" sz="1200" dirty="0">
                <a:latin typeface="Helvetica" panose="020B0604020202020204" pitchFamily="34" charset="0"/>
                <a:cs typeface="Helvetica" panose="020B0604020202020204" pitchFamily="34" charset="0"/>
              </a:rPr>
              <a:t>, Jonathan, et al. "Vagal rebound during resolution of tearful crying among depressed and nondepressed individuals." </a:t>
            </a:r>
            <a:r>
              <a:rPr lang="en-GB" sz="1200" i="1" dirty="0">
                <a:latin typeface="Helvetica" panose="020B0604020202020204" pitchFamily="34" charset="0"/>
                <a:cs typeface="Helvetica" panose="020B0604020202020204" pitchFamily="34" charset="0"/>
              </a:rPr>
              <a:t>Psychophysiology</a:t>
            </a:r>
            <a:r>
              <a:rPr lang="en-GB" sz="1200" dirty="0">
                <a:latin typeface="Helvetica" panose="020B0604020202020204" pitchFamily="34" charset="0"/>
                <a:cs typeface="Helvetica" panose="020B0604020202020204" pitchFamily="34" charset="0"/>
              </a:rPr>
              <a:t> 40.1 (2003): 1-6.</a:t>
            </a:r>
          </a:p>
          <a:p>
            <a:r>
              <a:rPr lang="en-GB" b="1" dirty="0">
                <a:latin typeface="Helvetica" panose="020B0604020202020204" pitchFamily="34" charset="0"/>
                <a:cs typeface="Helvetica" panose="020B0604020202020204" pitchFamily="34" charset="0"/>
              </a:rPr>
              <a:t>Exercise</a:t>
            </a:r>
          </a:p>
          <a:p>
            <a:r>
              <a:rPr lang="en-GB" sz="1200" dirty="0">
                <a:latin typeface="Helvetica" panose="020B0604020202020204" pitchFamily="34" charset="0"/>
                <a:cs typeface="Helvetica" panose="020B0604020202020204" pitchFamily="34" charset="0"/>
              </a:rPr>
              <a:t>Guiraud, Thibaut, et al. "High-intensity interval exercise improves vagal tone and decreases arrhythmias in chronic heart failure." </a:t>
            </a:r>
            <a:r>
              <a:rPr lang="en-GB" sz="1200" i="1" dirty="0">
                <a:latin typeface="Helvetica" panose="020B0604020202020204" pitchFamily="34" charset="0"/>
                <a:cs typeface="Helvetica" panose="020B0604020202020204" pitchFamily="34" charset="0"/>
              </a:rPr>
              <a:t>Medicine and science in sports and exercise</a:t>
            </a:r>
            <a:r>
              <a:rPr lang="en-GB" sz="1200" dirty="0">
                <a:latin typeface="Helvetica" panose="020B0604020202020204" pitchFamily="34" charset="0"/>
                <a:cs typeface="Helvetica" panose="020B0604020202020204" pitchFamily="34" charset="0"/>
              </a:rPr>
              <a:t>45.10 (2013): 1861-1867.</a:t>
            </a:r>
          </a:p>
          <a:p>
            <a:r>
              <a:rPr lang="en-GB" b="1" dirty="0">
                <a:latin typeface="Helvetica" panose="020B0604020202020204" pitchFamily="34" charset="0"/>
                <a:cs typeface="Helvetica" panose="020B0604020202020204" pitchFamily="34" charset="0"/>
              </a:rPr>
              <a:t>Yoga and Meditation</a:t>
            </a:r>
          </a:p>
          <a:p>
            <a:r>
              <a:rPr lang="en-GB" sz="1200" dirty="0">
                <a:latin typeface="Helvetica" panose="020B0604020202020204" pitchFamily="34" charset="0"/>
                <a:cs typeface="Helvetica" panose="020B0604020202020204" pitchFamily="34" charset="0"/>
              </a:rPr>
              <a:t>Cahn, B.R., Goodman, M.S., Peterson, C.T., </a:t>
            </a:r>
            <a:r>
              <a:rPr lang="en-GB" sz="1200" dirty="0" err="1">
                <a:latin typeface="Helvetica" panose="020B0604020202020204" pitchFamily="34" charset="0"/>
                <a:cs typeface="Helvetica" panose="020B0604020202020204" pitchFamily="34" charset="0"/>
              </a:rPr>
              <a:t>Maturi</a:t>
            </a:r>
            <a:r>
              <a:rPr lang="en-GB" sz="1200" dirty="0">
                <a:latin typeface="Helvetica" panose="020B0604020202020204" pitchFamily="34" charset="0"/>
                <a:cs typeface="Helvetica" panose="020B0604020202020204" pitchFamily="34" charset="0"/>
              </a:rPr>
              <a:t>, R. and Mills, P.J., 2017. Yoga, meditation and mind-body health: increased BDNF, cortisol awakening response, and altered inflammatory marker expression after a 3-month yoga and meditation retreat. </a:t>
            </a:r>
            <a:r>
              <a:rPr lang="en-GB" sz="1200" i="1" dirty="0">
                <a:latin typeface="Helvetica" panose="020B0604020202020204" pitchFamily="34" charset="0"/>
                <a:cs typeface="Helvetica" panose="020B0604020202020204" pitchFamily="34" charset="0"/>
              </a:rPr>
              <a:t>Frontiers in human neuroscience</a:t>
            </a:r>
            <a:r>
              <a:rPr lang="en-GB" sz="1200" dirty="0">
                <a:latin typeface="Helvetica" panose="020B0604020202020204" pitchFamily="34" charset="0"/>
                <a:cs typeface="Helvetica" panose="020B0604020202020204" pitchFamily="34" charset="0"/>
              </a:rPr>
              <a:t>, </a:t>
            </a:r>
            <a:r>
              <a:rPr lang="en-GB" sz="1200" i="1" dirty="0">
                <a:latin typeface="Helvetica" panose="020B0604020202020204" pitchFamily="34" charset="0"/>
                <a:cs typeface="Helvetica" panose="020B0604020202020204" pitchFamily="34" charset="0"/>
              </a:rPr>
              <a:t>11</a:t>
            </a:r>
            <a:r>
              <a:rPr lang="en-GB" sz="1200" dirty="0">
                <a:latin typeface="Helvetica" panose="020B0604020202020204" pitchFamily="34" charset="0"/>
                <a:cs typeface="Helvetica" panose="020B0604020202020204" pitchFamily="34" charset="0"/>
              </a:rPr>
              <a:t>, p.315.</a:t>
            </a:r>
          </a:p>
          <a:p>
            <a:endParaRPr lang="en-GB" dirty="0"/>
          </a:p>
        </p:txBody>
      </p:sp>
      <p:pic>
        <p:nvPicPr>
          <p:cNvPr id="7170" name="Picture 2" descr="Wellcome Library/Public Domain">
            <a:extLst>
              <a:ext uri="{FF2B5EF4-FFF2-40B4-BE49-F238E27FC236}">
                <a16:creationId xmlns:a16="http://schemas.microsoft.com/office/drawing/2014/main" id="{019D69F5-C668-460A-8513-F1EC5D251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9" y="1"/>
            <a:ext cx="2059780" cy="623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75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ciencemag.org/sites/default/files/styles/article_main_large/public/images/si_mtDNAH.jpg?itok=lgpOaJ0x">
            <a:extLst>
              <a:ext uri="{FF2B5EF4-FFF2-40B4-BE49-F238E27FC236}">
                <a16:creationId xmlns:a16="http://schemas.microsoft.com/office/drawing/2014/main" id="{B31C3B70-2A6E-CF95-C8A2-7FA72FDA4F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844DD19A-3429-1283-F8D8-EF1D915E0672}"/>
              </a:ext>
            </a:extLst>
          </p:cNvPr>
          <p:cNvSpPr txBox="1">
            <a:spLocks noChangeArrowheads="1"/>
          </p:cNvSpPr>
          <p:nvPr/>
        </p:nvSpPr>
        <p:spPr>
          <a:xfrm>
            <a:off x="1677815" y="1785919"/>
            <a:ext cx="9144000" cy="2533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Mitochondria</a:t>
            </a:r>
          </a:p>
          <a:p>
            <a:pPr algn="ctr"/>
            <a:r>
              <a:rPr lang="en-GB"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and Health Issues</a:t>
            </a:r>
            <a:br>
              <a:rPr lang="en-GB" sz="7800" b="1" dirty="0">
                <a:solidFill>
                  <a:srgbClr val="27279B"/>
                </a:solidFill>
                <a:latin typeface="Helvetica" panose="020B0604020202020204" pitchFamily="34" charset="0"/>
                <a:cs typeface="Helvetica" panose="020B0604020202020204" pitchFamily="34" charset="0"/>
              </a:rPr>
            </a:br>
            <a:endParaRPr lang="en-US" sz="2400" b="1" dirty="0">
              <a:solidFill>
                <a:schemeClr val="accent5">
                  <a:lumMod val="75000"/>
                </a:schemeClr>
              </a:solidFill>
            </a:endParaRPr>
          </a:p>
        </p:txBody>
      </p:sp>
      <p:sp>
        <p:nvSpPr>
          <p:cNvPr id="2" name="TextBox 1">
            <a:extLst>
              <a:ext uri="{FF2B5EF4-FFF2-40B4-BE49-F238E27FC236}">
                <a16:creationId xmlns:a16="http://schemas.microsoft.com/office/drawing/2014/main" id="{4A1F929D-E90B-CC9F-5716-A7849729A4E4}"/>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61854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4FAF9-613A-5953-FBD4-7BBB77FD3389}"/>
              </a:ext>
            </a:extLst>
          </p:cNvPr>
          <p:cNvPicPr>
            <a:picLocks noChangeAspect="1"/>
          </p:cNvPicPr>
          <p:nvPr/>
        </p:nvPicPr>
        <p:blipFill>
          <a:blip r:embed="rId2"/>
          <a:stretch>
            <a:fillRect/>
          </a:stretch>
        </p:blipFill>
        <p:spPr>
          <a:xfrm>
            <a:off x="1029631" y="693515"/>
            <a:ext cx="9915525" cy="3990975"/>
          </a:xfrm>
          <a:prstGeom prst="rect">
            <a:avLst/>
          </a:prstGeom>
        </p:spPr>
      </p:pic>
      <p:sp>
        <p:nvSpPr>
          <p:cNvPr id="7" name="TextBox 6">
            <a:extLst>
              <a:ext uri="{FF2B5EF4-FFF2-40B4-BE49-F238E27FC236}">
                <a16:creationId xmlns:a16="http://schemas.microsoft.com/office/drawing/2014/main" id="{7D4B9BD5-EB43-529D-0257-C3F2C6D2CFBF}"/>
              </a:ext>
            </a:extLst>
          </p:cNvPr>
          <p:cNvSpPr txBox="1"/>
          <p:nvPr/>
        </p:nvSpPr>
        <p:spPr>
          <a:xfrm>
            <a:off x="1185483" y="5764375"/>
            <a:ext cx="9666512" cy="461665"/>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Dutt C, Nunes Salles JE, Joshi S, et al. Risk Factors Analysis and Management of Cardiometabolic-Based Chronic Disease in Low- and Middle-Income Countries.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Diabetes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Metab</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Syndr</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Obes</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2022;15:451-465</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9" name="TextBox 8">
            <a:extLst>
              <a:ext uri="{FF2B5EF4-FFF2-40B4-BE49-F238E27FC236}">
                <a16:creationId xmlns:a16="http://schemas.microsoft.com/office/drawing/2014/main" id="{7458B6D5-093C-6B9A-57E8-0B41BACD3979}"/>
              </a:ext>
            </a:extLst>
          </p:cNvPr>
          <p:cNvSpPr txBox="1"/>
          <p:nvPr/>
        </p:nvSpPr>
        <p:spPr>
          <a:xfrm>
            <a:off x="1231398" y="4762767"/>
            <a:ext cx="9511990" cy="923330"/>
          </a:xfrm>
          <a:prstGeom prst="rect">
            <a:avLst/>
          </a:prstGeom>
          <a:noFill/>
        </p:spPr>
        <p:txBody>
          <a:bodyPr wrap="square">
            <a:spAutoFit/>
          </a:bodyPr>
          <a:lstStyle/>
          <a:p>
            <a:r>
              <a:rPr lang="en-GB" dirty="0">
                <a:latin typeface="Helvetica" panose="020B0604020202020204" pitchFamily="34" charset="0"/>
                <a:cs typeface="Helvetica" panose="020B0604020202020204" pitchFamily="34" charset="0"/>
              </a:rPr>
              <a:t>Mitochondrial dysfunction plays a central role in metabolic dysfunction in different organ systems… including skeletal muscle, heart, liver, brain, adipose tissue, pancreas, and blood vessels.</a:t>
            </a:r>
          </a:p>
        </p:txBody>
      </p:sp>
      <p:sp>
        <p:nvSpPr>
          <p:cNvPr id="10" name="TextBox 9">
            <a:extLst>
              <a:ext uri="{FF2B5EF4-FFF2-40B4-BE49-F238E27FC236}">
                <a16:creationId xmlns:a16="http://schemas.microsoft.com/office/drawing/2014/main" id="{42B31126-0259-7932-D266-203216C54DD0}"/>
              </a:ext>
            </a:extLst>
          </p:cNvPr>
          <p:cNvSpPr txBox="1"/>
          <p:nvPr/>
        </p:nvSpPr>
        <p:spPr>
          <a:xfrm>
            <a:off x="1717412" y="74918"/>
            <a:ext cx="9444957"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Mitochondria and Health Issues</a:t>
            </a:r>
          </a:p>
        </p:txBody>
      </p:sp>
    </p:spTree>
    <p:extLst>
      <p:ext uri="{BB962C8B-B14F-4D97-AF65-F5344CB8AC3E}">
        <p14:creationId xmlns:p14="http://schemas.microsoft.com/office/powerpoint/2010/main" val="5187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A6EC6-30A3-4B8F-AAA0-54C30D76D27E}"/>
              </a:ext>
            </a:extLst>
          </p:cNvPr>
          <p:cNvSpPr txBox="1"/>
          <p:nvPr/>
        </p:nvSpPr>
        <p:spPr>
          <a:xfrm>
            <a:off x="56947" y="218984"/>
            <a:ext cx="12135053" cy="769441"/>
          </a:xfrm>
          <a:prstGeom prst="rect">
            <a:avLst/>
          </a:prstGeom>
          <a:noFill/>
        </p:spPr>
        <p:txBody>
          <a:bodyPr wrap="none" rtlCol="0">
            <a:spAutoFit/>
          </a:bodyPr>
          <a:lstStyle/>
          <a:p>
            <a:r>
              <a:rPr lang="en-GB" sz="4400" b="1" dirty="0">
                <a:solidFill>
                  <a:srgbClr val="27279B"/>
                </a:solidFill>
                <a:latin typeface="Helvetica" panose="020B0604020202020204" pitchFamily="34" charset="0"/>
                <a:cs typeface="Helvetica" panose="020B0604020202020204" pitchFamily="34" charset="0"/>
              </a:rPr>
              <a:t>Insulin Secretion is Mitochondria Dependent</a:t>
            </a:r>
          </a:p>
        </p:txBody>
      </p:sp>
      <p:pic>
        <p:nvPicPr>
          <p:cNvPr id="1030" name="Picture 6">
            <a:extLst>
              <a:ext uri="{FF2B5EF4-FFF2-40B4-BE49-F238E27FC236}">
                <a16:creationId xmlns:a16="http://schemas.microsoft.com/office/drawing/2014/main" id="{31818993-4DC7-4E48-B28F-CE181C712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065" y="1278794"/>
            <a:ext cx="6061803" cy="46999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E30D07-DD67-4228-878F-CD3CD67B67AD}"/>
              </a:ext>
            </a:extLst>
          </p:cNvPr>
          <p:cNvSpPr txBox="1"/>
          <p:nvPr/>
        </p:nvSpPr>
        <p:spPr>
          <a:xfrm>
            <a:off x="550457" y="5165919"/>
            <a:ext cx="4070608" cy="830997"/>
          </a:xfrm>
          <a:prstGeom prst="rect">
            <a:avLst/>
          </a:prstGeom>
          <a:noFill/>
        </p:spPr>
        <p:txBody>
          <a:bodyPr wrap="square">
            <a:spAutoFit/>
          </a:bodyPr>
          <a:lstStyle/>
          <a:p>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Marchetti, P., </a:t>
            </a:r>
            <a:r>
              <a:rPr lang="en-GB" sz="1200" dirty="0" err="1">
                <a:solidFill>
                  <a:srgbClr val="222222"/>
                </a:solidFill>
                <a:latin typeface="Helvetica" panose="020B0604020202020204" pitchFamily="34" charset="0"/>
                <a:ea typeface="Roboto" panose="02000000000000000000" pitchFamily="2" charset="0"/>
                <a:cs typeface="Helvetica" panose="020B0604020202020204" pitchFamily="34" charset="0"/>
              </a:rPr>
              <a:t>Bugliani</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M., De Tata, V., Suleiman, M. and </a:t>
            </a:r>
            <a:r>
              <a:rPr lang="en-GB" sz="1200" dirty="0" err="1">
                <a:solidFill>
                  <a:srgbClr val="222222"/>
                </a:solidFill>
                <a:latin typeface="Helvetica" panose="020B0604020202020204" pitchFamily="34" charset="0"/>
                <a:ea typeface="Roboto" panose="02000000000000000000" pitchFamily="2" charset="0"/>
                <a:cs typeface="Helvetica" panose="020B0604020202020204" pitchFamily="34" charset="0"/>
              </a:rPr>
              <a:t>Marselli</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L., 2017. Pancreatic beta cell identity in humans and the role of type 2 diabetes.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Frontiers in cell and developmental biology</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5</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p.55.</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3" name="TextBox 2">
            <a:extLst>
              <a:ext uri="{FF2B5EF4-FFF2-40B4-BE49-F238E27FC236}">
                <a16:creationId xmlns:a16="http://schemas.microsoft.com/office/drawing/2014/main" id="{73997A55-B9A8-D76D-C6C1-C65BB9E8CB20}"/>
              </a:ext>
            </a:extLst>
          </p:cNvPr>
          <p:cNvSpPr txBox="1"/>
          <p:nvPr/>
        </p:nvSpPr>
        <p:spPr>
          <a:xfrm>
            <a:off x="559606" y="1692081"/>
            <a:ext cx="3318934" cy="2893100"/>
          </a:xfrm>
          <a:prstGeom prst="rect">
            <a:avLst/>
          </a:prstGeom>
          <a:noFill/>
        </p:spPr>
        <p:txBody>
          <a:bodyPr wrap="square" rtlCol="0">
            <a:spAutoFit/>
          </a:bodyPr>
          <a:lstStyle/>
          <a:p>
            <a:r>
              <a:rPr lang="en-GB" sz="2600" dirty="0">
                <a:latin typeface="Helvetica" panose="020B0604020202020204" pitchFamily="34" charset="0"/>
                <a:cs typeface="Helvetica" panose="020B0604020202020204" pitchFamily="34" charset="0"/>
              </a:rPr>
              <a:t>Excess glucose consumption can lead to mitochondrial dysfunction in the pancreatic beta cell - undermining insulin metabolism.</a:t>
            </a:r>
          </a:p>
        </p:txBody>
      </p:sp>
    </p:spTree>
    <p:extLst>
      <p:ext uri="{BB962C8B-B14F-4D97-AF65-F5344CB8AC3E}">
        <p14:creationId xmlns:p14="http://schemas.microsoft.com/office/powerpoint/2010/main" val="76222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D6583E29-A558-4882-A1A4-F8C078EDDC4F}"/>
              </a:ext>
            </a:extLst>
          </p:cNvPr>
          <p:cNvSpPr txBox="1">
            <a:spLocks/>
          </p:cNvSpPr>
          <p:nvPr/>
        </p:nvSpPr>
        <p:spPr>
          <a:xfrm>
            <a:off x="9405910" y="382119"/>
            <a:ext cx="2133600" cy="273844"/>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2822C63-CF87-4456-8769-2F388932C995}" type="slidenum">
              <a:rPr lang="en-GB">
                <a:solidFill>
                  <a:prstClr val="black">
                    <a:tint val="75000"/>
                  </a:prstClr>
                </a:solidFill>
                <a:latin typeface="Calibri"/>
              </a:rPr>
              <a:pPr>
                <a:defRPr/>
              </a:pPr>
              <a:t>5</a:t>
            </a:fld>
            <a:endParaRPr lang="en-GB">
              <a:solidFill>
                <a:prstClr val="black">
                  <a:tint val="75000"/>
                </a:prstClr>
              </a:solidFill>
              <a:latin typeface="Calibri"/>
            </a:endParaRPr>
          </a:p>
        </p:txBody>
      </p:sp>
      <p:pic>
        <p:nvPicPr>
          <p:cNvPr id="7" name="Picture 4" descr="Image result for mitochondria png">
            <a:extLst>
              <a:ext uri="{FF2B5EF4-FFF2-40B4-BE49-F238E27FC236}">
                <a16:creationId xmlns:a16="http://schemas.microsoft.com/office/drawing/2014/main" id="{9178E738-BB6D-4B5A-B561-A60682EDAF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52" r="6560" b="4361"/>
          <a:stretch/>
        </p:blipFill>
        <p:spPr bwMode="auto">
          <a:xfrm>
            <a:off x="4735506" y="3669605"/>
            <a:ext cx="2322258" cy="1296143"/>
          </a:xfrm>
          <a:prstGeom prst="rect">
            <a:avLst/>
          </a:prstGeom>
          <a:noFill/>
          <a:effectLst>
            <a:outerShdw blurRad="50800" dist="38100" dir="2700000" algn="tl" rotWithShape="0">
              <a:prstClr val="black">
                <a:alpha val="12000"/>
              </a:prstClr>
            </a:outerShdw>
          </a:effectLst>
          <a:extLst>
            <a:ext uri="{909E8E84-426E-40DD-AFC4-6F175D3DCCD1}">
              <a14:hiddenFill xmlns:a14="http://schemas.microsoft.com/office/drawing/2010/main">
                <a:solidFill>
                  <a:srgbClr val="FFFFFF"/>
                </a:solidFill>
              </a14:hiddenFill>
            </a:ext>
          </a:extLst>
        </p:spPr>
      </p:pic>
      <p:pic>
        <p:nvPicPr>
          <p:cNvPr id="8" name="Picture 8" descr="Image result for lightning png">
            <a:extLst>
              <a:ext uri="{FF2B5EF4-FFF2-40B4-BE49-F238E27FC236}">
                <a16:creationId xmlns:a16="http://schemas.microsoft.com/office/drawing/2014/main" id="{53F5F639-696D-4F38-ACE1-C6AA078222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894336">
            <a:off x="3540771" y="3731573"/>
            <a:ext cx="1493891" cy="1493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lightning png">
            <a:extLst>
              <a:ext uri="{FF2B5EF4-FFF2-40B4-BE49-F238E27FC236}">
                <a16:creationId xmlns:a16="http://schemas.microsoft.com/office/drawing/2014/main" id="{28DBD719-C5A5-467E-9AE4-EBF2BAF69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537" y="4478518"/>
            <a:ext cx="1749503" cy="1749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lightning png">
            <a:extLst>
              <a:ext uri="{FF2B5EF4-FFF2-40B4-BE49-F238E27FC236}">
                <a16:creationId xmlns:a16="http://schemas.microsoft.com/office/drawing/2014/main" id="{3DB5E835-A674-4C85-8971-30DF60A0CE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341393">
            <a:off x="5769452" y="2417928"/>
            <a:ext cx="1603811" cy="1603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BCFC7C-F6B3-4CC9-807B-DC2C3094C73B}"/>
              </a:ext>
            </a:extLst>
          </p:cNvPr>
          <p:cNvSpPr txBox="1"/>
          <p:nvPr/>
        </p:nvSpPr>
        <p:spPr>
          <a:xfrm>
            <a:off x="2099556" y="1926493"/>
            <a:ext cx="7722858" cy="1200329"/>
          </a:xfrm>
          <a:prstGeom prst="rect">
            <a:avLst/>
          </a:prstGeom>
          <a:noFill/>
        </p:spPr>
        <p:txBody>
          <a:bodyPr wrap="square" rtlCol="0">
            <a:spAutoFit/>
          </a:bodyPr>
          <a:lstStyle/>
          <a:p>
            <a:pPr algn="ctr"/>
            <a:r>
              <a:rPr lang="en-GB" sz="2400" dirty="0">
                <a:solidFill>
                  <a:prstClr val="black"/>
                </a:solidFill>
                <a:latin typeface="Helvetica" panose="020B0604020202020204" pitchFamily="34" charset="0"/>
                <a:cs typeface="Helvetica" panose="020B0604020202020204" pitchFamily="34" charset="0"/>
              </a:rPr>
              <a:t>Endosymbiosis gave eukaryotes (animals, plants and fungi) 1000s of times more ATP per gene compared to bacteria and archaea</a:t>
            </a:r>
          </a:p>
        </p:txBody>
      </p:sp>
      <p:sp>
        <p:nvSpPr>
          <p:cNvPr id="12" name="TextBox 11">
            <a:extLst>
              <a:ext uri="{FF2B5EF4-FFF2-40B4-BE49-F238E27FC236}">
                <a16:creationId xmlns:a16="http://schemas.microsoft.com/office/drawing/2014/main" id="{268ADA90-DECE-4039-AF27-7D5A236963FD}"/>
              </a:ext>
            </a:extLst>
          </p:cNvPr>
          <p:cNvSpPr txBox="1"/>
          <p:nvPr/>
        </p:nvSpPr>
        <p:spPr>
          <a:xfrm>
            <a:off x="7502380" y="3978720"/>
            <a:ext cx="2970330" cy="1477328"/>
          </a:xfrm>
          <a:prstGeom prst="rect">
            <a:avLst/>
          </a:prstGeom>
          <a:noFill/>
        </p:spPr>
        <p:txBody>
          <a:bodyPr wrap="square" rtlCol="0">
            <a:spAutoFit/>
          </a:bodyPr>
          <a:lstStyle/>
          <a:p>
            <a:r>
              <a:rPr lang="en-GB" dirty="0">
                <a:solidFill>
                  <a:prstClr val="black"/>
                </a:solidFill>
                <a:latin typeface="Helvetica" panose="020B0604020202020204" pitchFamily="34" charset="0"/>
                <a:cs typeface="Helvetica" panose="020B0604020202020204" pitchFamily="34" charset="0"/>
              </a:rPr>
              <a:t>More energy per gene = greater ability to support the huge number of proteins required for complex life</a:t>
            </a:r>
          </a:p>
        </p:txBody>
      </p:sp>
      <p:sp>
        <p:nvSpPr>
          <p:cNvPr id="3" name="TextBox 2">
            <a:extLst>
              <a:ext uri="{FF2B5EF4-FFF2-40B4-BE49-F238E27FC236}">
                <a16:creationId xmlns:a16="http://schemas.microsoft.com/office/drawing/2014/main" id="{B366707F-7B62-E8AE-0E64-9E96C78EC933}"/>
              </a:ext>
            </a:extLst>
          </p:cNvPr>
          <p:cNvSpPr txBox="1"/>
          <p:nvPr/>
        </p:nvSpPr>
        <p:spPr>
          <a:xfrm>
            <a:off x="838200" y="5830215"/>
            <a:ext cx="9336502" cy="276999"/>
          </a:xfrm>
          <a:prstGeom prst="rect">
            <a:avLst/>
          </a:prstGeom>
          <a:noFill/>
        </p:spPr>
        <p:txBody>
          <a:bodyPr wrap="square">
            <a:spAutoFit/>
          </a:bodyPr>
          <a:lstStyle/>
          <a:p>
            <a:pPr marL="0" indent="0">
              <a:spcBef>
                <a:spcPts val="0"/>
              </a:spcBef>
              <a:buNone/>
            </a:pPr>
            <a:r>
              <a:rPr lang="en-GB" sz="1200" dirty="0">
                <a:solidFill>
                  <a:prstClr val="black"/>
                </a:solidFill>
                <a:latin typeface="Helvetica" panose="020B0604020202020204" pitchFamily="34" charset="0"/>
                <a:ea typeface="Roboto" panose="02000000000000000000" pitchFamily="2" charset="0"/>
                <a:cs typeface="Helvetica" panose="020B0604020202020204" pitchFamily="34" charset="0"/>
              </a:rPr>
              <a:t>Lane, N., 2017. Serial endosymbiosis or singular event at the origin of eukaryotes?. </a:t>
            </a:r>
            <a:r>
              <a:rPr lang="en-GB" sz="1200" i="1" dirty="0">
                <a:solidFill>
                  <a:prstClr val="black"/>
                </a:solidFill>
                <a:latin typeface="Helvetica" panose="020B0604020202020204" pitchFamily="34" charset="0"/>
                <a:ea typeface="Roboto" panose="02000000000000000000" pitchFamily="2" charset="0"/>
                <a:cs typeface="Helvetica" panose="020B0604020202020204" pitchFamily="34" charset="0"/>
              </a:rPr>
              <a:t>Journal of theoretical. biology</a:t>
            </a:r>
            <a:r>
              <a:rPr lang="en-GB" sz="1200" dirty="0">
                <a:solidFill>
                  <a:prstClr val="black"/>
                </a:solidFill>
                <a:latin typeface="Helvetica" panose="020B0604020202020204" pitchFamily="34" charset="0"/>
                <a:ea typeface="Roboto" panose="02000000000000000000" pitchFamily="2" charset="0"/>
                <a:cs typeface="Helvetica" panose="020B0604020202020204" pitchFamily="34" charset="0"/>
              </a:rPr>
              <a:t>, </a:t>
            </a:r>
            <a:r>
              <a:rPr lang="en-GB" sz="1200" i="1" dirty="0">
                <a:solidFill>
                  <a:prstClr val="black"/>
                </a:solidFill>
                <a:latin typeface="Helvetica" panose="020B0604020202020204" pitchFamily="34" charset="0"/>
                <a:ea typeface="Roboto" panose="02000000000000000000" pitchFamily="2" charset="0"/>
                <a:cs typeface="Helvetica" panose="020B0604020202020204" pitchFamily="34" charset="0"/>
              </a:rPr>
              <a:t>434</a:t>
            </a:r>
            <a:r>
              <a:rPr lang="en-GB" sz="1200" dirty="0">
                <a:solidFill>
                  <a:prstClr val="black"/>
                </a:solidFill>
                <a:latin typeface="Helvetica" panose="020B0604020202020204" pitchFamily="34" charset="0"/>
                <a:ea typeface="Roboto" panose="02000000000000000000" pitchFamily="2" charset="0"/>
                <a:cs typeface="Helvetica" panose="020B0604020202020204" pitchFamily="34" charset="0"/>
              </a:rPr>
              <a:t>, pp.58-67.</a:t>
            </a:r>
          </a:p>
        </p:txBody>
      </p:sp>
      <p:sp>
        <p:nvSpPr>
          <p:cNvPr id="13" name="Title 1">
            <a:extLst>
              <a:ext uri="{FF2B5EF4-FFF2-40B4-BE49-F238E27FC236}">
                <a16:creationId xmlns:a16="http://schemas.microsoft.com/office/drawing/2014/main" id="{3932256F-2AE2-A66C-639D-D8D5B62CAA6F}"/>
              </a:ext>
            </a:extLst>
          </p:cNvPr>
          <p:cNvSpPr>
            <a:spLocks noGrp="1"/>
          </p:cNvSpPr>
          <p:nvPr>
            <p:ph type="title"/>
          </p:nvPr>
        </p:nvSpPr>
        <p:spPr/>
        <p:txBody>
          <a:bodyPr>
            <a:normAutofit/>
          </a:bodyPr>
          <a:lstStyle/>
          <a:p>
            <a:r>
              <a:rPr lang="en-GB" b="1" dirty="0">
                <a:solidFill>
                  <a:srgbClr val="27279B"/>
                </a:solidFill>
                <a:latin typeface="Helvetica" panose="020B0604020202020204" pitchFamily="34" charset="0"/>
                <a:cs typeface="Helvetica" panose="020B0604020202020204" pitchFamily="34" charset="0"/>
              </a:rPr>
              <a:t>Endosymbiosis  </a:t>
            </a:r>
            <a:br>
              <a:rPr lang="en-GB" sz="2700" b="1" dirty="0">
                <a:solidFill>
                  <a:srgbClr val="27279B"/>
                </a:solidFill>
                <a:latin typeface="Helvetica" panose="020B0604020202020204" pitchFamily="34" charset="0"/>
                <a:cs typeface="Helvetica" panose="020B0604020202020204" pitchFamily="34" charset="0"/>
              </a:rPr>
            </a:br>
            <a:r>
              <a:rPr lang="en-GB" sz="2700" b="1" dirty="0">
                <a:solidFill>
                  <a:srgbClr val="27279B"/>
                </a:solidFill>
                <a:latin typeface="Helvetica" panose="020B0604020202020204" pitchFamily="34" charset="0"/>
                <a:cs typeface="Helvetica" panose="020B0604020202020204" pitchFamily="34" charset="0"/>
              </a:rPr>
              <a:t>The Evolution of </a:t>
            </a:r>
            <a:r>
              <a:rPr lang="en-GB" sz="2700" dirty="0" err="1">
                <a:solidFill>
                  <a:srgbClr val="27279B"/>
                </a:solidFill>
              </a:rPr>
              <a:t>A</a:t>
            </a:r>
            <a:r>
              <a:rPr lang="en-GB" sz="2700" b="1" dirty="0" err="1">
                <a:solidFill>
                  <a:srgbClr val="27279B"/>
                </a:solidFill>
                <a:latin typeface="Helvetica" panose="020B0604020202020204" pitchFamily="34" charset="0"/>
                <a:cs typeface="Helvetica" panose="020B0604020202020204" pitchFamily="34" charset="0"/>
              </a:rPr>
              <a:t>lphaproteobacteria</a:t>
            </a:r>
            <a:r>
              <a:rPr lang="en-GB" sz="2700" b="1" dirty="0">
                <a:solidFill>
                  <a:srgbClr val="27279B"/>
                </a:solidFill>
                <a:latin typeface="Helvetica" panose="020B0604020202020204" pitchFamily="34" charset="0"/>
                <a:cs typeface="Helvetica" panose="020B0604020202020204" pitchFamily="34" charset="0"/>
              </a:rPr>
              <a:t> into Mitochondria</a:t>
            </a:r>
          </a:p>
        </p:txBody>
      </p:sp>
    </p:spTree>
    <p:extLst>
      <p:ext uri="{BB962C8B-B14F-4D97-AF65-F5344CB8AC3E}">
        <p14:creationId xmlns:p14="http://schemas.microsoft.com/office/powerpoint/2010/main" val="3835350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ssociation of Mitochondrial Dysfunction and Fatigue: A Review of the  Literature. - Abstract - Europe PMC">
            <a:extLst>
              <a:ext uri="{FF2B5EF4-FFF2-40B4-BE49-F238E27FC236}">
                <a16:creationId xmlns:a16="http://schemas.microsoft.com/office/drawing/2014/main" id="{4F1AD1FE-1F6E-019E-8F5A-96E5782E5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931" y="839663"/>
            <a:ext cx="5756826" cy="43396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719ACD-461E-A5E1-41C4-DA0AA2B8E923}"/>
              </a:ext>
            </a:extLst>
          </p:cNvPr>
          <p:cNvSpPr txBox="1"/>
          <p:nvPr/>
        </p:nvSpPr>
        <p:spPr>
          <a:xfrm>
            <a:off x="729112" y="5739711"/>
            <a:ext cx="10277142" cy="276999"/>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cs typeface="Helvetica" panose="020B0604020202020204" pitchFamily="34" charset="0"/>
              </a:rPr>
              <a:t>Filler K, Lyon D, Bennett J, et al. Association of Mitochondrial Dysfunction and Fatigue: A Review of the Literature. </a:t>
            </a:r>
            <a:r>
              <a:rPr lang="en-GB" sz="1200" b="0" i="1" dirty="0">
                <a:solidFill>
                  <a:srgbClr val="212121"/>
                </a:solidFill>
                <a:effectLst/>
                <a:latin typeface="Helvetica" panose="020B0604020202020204" pitchFamily="34" charset="0"/>
                <a:cs typeface="Helvetica" panose="020B0604020202020204" pitchFamily="34" charset="0"/>
              </a:rPr>
              <a:t>BBA Clin</a:t>
            </a:r>
            <a:r>
              <a:rPr lang="en-GB" sz="1200" b="0" i="0" dirty="0">
                <a:solidFill>
                  <a:srgbClr val="212121"/>
                </a:solidFill>
                <a:effectLst/>
                <a:latin typeface="Helvetica" panose="020B0604020202020204" pitchFamily="34" charset="0"/>
                <a:cs typeface="Helvetica" panose="020B0604020202020204" pitchFamily="34" charset="0"/>
              </a:rPr>
              <a:t>. 2014;1:12-23.</a:t>
            </a:r>
            <a:endParaRPr lang="en-GB" sz="12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0191CE1D-6B48-82A2-220C-5F0643DF8C31}"/>
              </a:ext>
            </a:extLst>
          </p:cNvPr>
          <p:cNvSpPr txBox="1"/>
          <p:nvPr/>
        </p:nvSpPr>
        <p:spPr>
          <a:xfrm>
            <a:off x="729112" y="1202728"/>
            <a:ext cx="4799621" cy="4154984"/>
          </a:xfrm>
          <a:prstGeom prst="rect">
            <a:avLst/>
          </a:prstGeom>
          <a:noFill/>
        </p:spPr>
        <p:txBody>
          <a:bodyPr wrap="square">
            <a:spAutoFit/>
          </a:bodyPr>
          <a:lstStyle/>
          <a:p>
            <a:r>
              <a:rPr lang="en-GB" sz="2200" b="0" i="0" dirty="0">
                <a:solidFill>
                  <a:srgbClr val="212121"/>
                </a:solidFill>
                <a:effectLst/>
                <a:latin typeface="Helvetica" panose="020B0604020202020204" pitchFamily="34" charset="0"/>
                <a:cs typeface="Helvetica" panose="020B0604020202020204" pitchFamily="34" charset="0"/>
              </a:rPr>
              <a:t>Fatigue is a hallmark symptom of mitochondrial </a:t>
            </a:r>
            <a:r>
              <a:rPr lang="en-GB" sz="2200" dirty="0">
                <a:solidFill>
                  <a:srgbClr val="212121"/>
                </a:solidFill>
                <a:latin typeface="Helvetica" panose="020B0604020202020204" pitchFamily="34" charset="0"/>
                <a:cs typeface="Helvetica" panose="020B0604020202020204" pitchFamily="34" charset="0"/>
              </a:rPr>
              <a:t>dysfunction.</a:t>
            </a:r>
            <a:endParaRPr lang="en-GB" sz="2200" b="0" i="0" dirty="0">
              <a:solidFill>
                <a:srgbClr val="212121"/>
              </a:solidFill>
              <a:effectLst/>
              <a:latin typeface="Helvetica" panose="020B0604020202020204" pitchFamily="34" charset="0"/>
              <a:cs typeface="Helvetica" panose="020B0604020202020204" pitchFamily="34" charset="0"/>
            </a:endParaRPr>
          </a:p>
          <a:p>
            <a:endParaRPr lang="en-GB" sz="2200" dirty="0">
              <a:solidFill>
                <a:srgbClr val="212121"/>
              </a:solidFill>
              <a:latin typeface="Helvetica" panose="020B0604020202020204" pitchFamily="34" charset="0"/>
              <a:cs typeface="Helvetica" panose="020B0604020202020204" pitchFamily="34" charset="0"/>
            </a:endParaRPr>
          </a:p>
          <a:p>
            <a:r>
              <a:rPr lang="en-GB" sz="2200" b="0" i="0" dirty="0">
                <a:solidFill>
                  <a:srgbClr val="212121"/>
                </a:solidFill>
                <a:effectLst/>
                <a:latin typeface="Helvetica" panose="020B0604020202020204" pitchFamily="34" charset="0"/>
                <a:cs typeface="Helvetica" panose="020B0604020202020204" pitchFamily="34" charset="0"/>
              </a:rPr>
              <a:t>Fatigue is often described by patients as a lack of energy, mental or physical tiredness, diminished endurance, and the need for a prolonged recovery after physical activity.</a:t>
            </a:r>
          </a:p>
          <a:p>
            <a:endParaRPr lang="en-GB" sz="2200" dirty="0">
              <a:solidFill>
                <a:srgbClr val="212121"/>
              </a:solidFill>
              <a:latin typeface="Helvetica" panose="020B0604020202020204" pitchFamily="34" charset="0"/>
              <a:cs typeface="Helvetica" panose="020B0604020202020204" pitchFamily="34" charset="0"/>
            </a:endParaRPr>
          </a:p>
          <a:p>
            <a:r>
              <a:rPr lang="en-GB" sz="2200" b="0" i="0" dirty="0">
                <a:solidFill>
                  <a:srgbClr val="212121"/>
                </a:solidFill>
                <a:effectLst/>
                <a:latin typeface="Helvetica" panose="020B0604020202020204" pitchFamily="34" charset="0"/>
                <a:cs typeface="Helvetica" panose="020B0604020202020204" pitchFamily="34" charset="0"/>
              </a:rPr>
              <a:t>Fatigue is reported by patients to be unrelieved by rest.</a:t>
            </a:r>
            <a:endParaRPr lang="en-GB" sz="2200" dirty="0">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6A9D8F73-19D4-7B9A-FEBA-A2F6CBBEC082}"/>
              </a:ext>
            </a:extLst>
          </p:cNvPr>
          <p:cNvSpPr txBox="1"/>
          <p:nvPr/>
        </p:nvSpPr>
        <p:spPr>
          <a:xfrm>
            <a:off x="729112" y="279264"/>
            <a:ext cx="6096000" cy="784830"/>
          </a:xfrm>
          <a:prstGeom prst="rect">
            <a:avLst/>
          </a:prstGeom>
          <a:noFill/>
        </p:spPr>
        <p:txBody>
          <a:bodyPr wrap="square">
            <a:spAutoFit/>
          </a:bodyPr>
          <a:lstStyle/>
          <a:p>
            <a:r>
              <a:rPr lang="en-GB" sz="4400" b="1" dirty="0">
                <a:solidFill>
                  <a:srgbClr val="27279B"/>
                </a:solidFill>
                <a:latin typeface="Helvetica" panose="020B0604020202020204" pitchFamily="34" charset="0"/>
                <a:cs typeface="Helvetica" panose="020B0604020202020204" pitchFamily="34" charset="0"/>
              </a:rPr>
              <a:t>Fatigue</a:t>
            </a:r>
          </a:p>
        </p:txBody>
      </p:sp>
    </p:spTree>
    <p:extLst>
      <p:ext uri="{BB962C8B-B14F-4D97-AF65-F5344CB8AC3E}">
        <p14:creationId xmlns:p14="http://schemas.microsoft.com/office/powerpoint/2010/main" val="3909026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24950-C675-FFE0-4561-B75B34204D76}"/>
              </a:ext>
            </a:extLst>
          </p:cNvPr>
          <p:cNvSpPr>
            <a:spLocks noGrp="1"/>
          </p:cNvSpPr>
          <p:nvPr>
            <p:ph idx="1"/>
          </p:nvPr>
        </p:nvSpPr>
        <p:spPr>
          <a:xfrm>
            <a:off x="480604" y="348950"/>
            <a:ext cx="7886700" cy="1356421"/>
          </a:xfrm>
        </p:spPr>
        <p:txBody>
          <a:bodyPr/>
          <a:lstStyle/>
          <a:p>
            <a:pPr marL="0" indent="0">
              <a:buNone/>
            </a:pPr>
            <a:r>
              <a:rPr lang="en-GB" sz="4400" b="1" dirty="0">
                <a:solidFill>
                  <a:srgbClr val="27279B"/>
                </a:solidFill>
                <a:latin typeface="Helvetica" panose="020B0604020202020204" pitchFamily="34" charset="0"/>
                <a:cs typeface="Helvetica" panose="020B0604020202020204" pitchFamily="34" charset="0"/>
              </a:rPr>
              <a:t>Neurodegeneration</a:t>
            </a:r>
          </a:p>
          <a:p>
            <a:pPr marL="0" indent="0">
              <a:buNone/>
            </a:pPr>
            <a:r>
              <a:rPr lang="en-GB" sz="2000" b="1" dirty="0">
                <a:solidFill>
                  <a:srgbClr val="27279B"/>
                </a:solidFill>
                <a:latin typeface="Helvetica" panose="020B0604020202020204" pitchFamily="34" charset="0"/>
                <a:cs typeface="Helvetica" panose="020B0604020202020204" pitchFamily="34" charset="0"/>
              </a:rPr>
              <a:t>Alzheimer’s and Parkinson’s Disease</a:t>
            </a:r>
          </a:p>
        </p:txBody>
      </p:sp>
      <p:pic>
        <p:nvPicPr>
          <p:cNvPr id="4" name="Picture 3" descr="Professor Kurt De Vos - SITraN">
            <a:extLst>
              <a:ext uri="{FF2B5EF4-FFF2-40B4-BE49-F238E27FC236}">
                <a16:creationId xmlns:a16="http://schemas.microsoft.com/office/drawing/2014/main" id="{6767E447-ED35-45A5-9534-B77F030140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1" b="7883"/>
          <a:stretch/>
        </p:blipFill>
        <p:spPr bwMode="auto">
          <a:xfrm>
            <a:off x="5147205" y="1609772"/>
            <a:ext cx="6179418" cy="4377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EA9FB7-698A-48E6-B233-D7DE44258F25}"/>
              </a:ext>
            </a:extLst>
          </p:cNvPr>
          <p:cNvSpPr txBox="1"/>
          <p:nvPr/>
        </p:nvSpPr>
        <p:spPr>
          <a:xfrm>
            <a:off x="480604" y="2090172"/>
            <a:ext cx="3498393" cy="2677656"/>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High concentrations of mitochondria are needed at synapses - and have to be transported or ‘chauffeured’ along axons via microtubules.</a:t>
            </a:r>
          </a:p>
        </p:txBody>
      </p:sp>
      <p:sp>
        <p:nvSpPr>
          <p:cNvPr id="10" name="TextBox 9">
            <a:extLst>
              <a:ext uri="{FF2B5EF4-FFF2-40B4-BE49-F238E27FC236}">
                <a16:creationId xmlns:a16="http://schemas.microsoft.com/office/drawing/2014/main" id="{5A7BD839-343E-C17C-0CF4-887B555E817E}"/>
              </a:ext>
            </a:extLst>
          </p:cNvPr>
          <p:cNvSpPr txBox="1"/>
          <p:nvPr/>
        </p:nvSpPr>
        <p:spPr>
          <a:xfrm>
            <a:off x="480604" y="5432862"/>
            <a:ext cx="4543522" cy="646331"/>
          </a:xfrm>
          <a:prstGeom prst="rect">
            <a:avLst/>
          </a:prstGeom>
          <a:noFill/>
        </p:spPr>
        <p:txBody>
          <a:bodyPr wrap="square">
            <a:spAutoFit/>
          </a:bodyPr>
          <a:lstStyle/>
          <a:p>
            <a:pPr marL="0" indent="0">
              <a:spcBef>
                <a:spcPts val="0"/>
              </a:spcBef>
              <a:buNone/>
            </a:pP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De Vos, K.J., Grierson, A.J., Ackerley, S. and Miller, C.C., 2008. Role of axonal transport in neurodegenerative diseases.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Annu. Rev. </a:t>
            </a:r>
            <a:r>
              <a:rPr lang="en-GB" sz="1200" i="1" dirty="0" err="1">
                <a:solidFill>
                  <a:srgbClr val="222222"/>
                </a:solidFill>
                <a:latin typeface="Helvetica" panose="020B0604020202020204" pitchFamily="34" charset="0"/>
                <a:ea typeface="Roboto" panose="02000000000000000000" pitchFamily="2" charset="0"/>
                <a:cs typeface="Helvetica" panose="020B0604020202020204" pitchFamily="34" charset="0"/>
              </a:rPr>
              <a:t>Neurosci</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31</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pp.151-173.</a:t>
            </a:r>
          </a:p>
        </p:txBody>
      </p:sp>
    </p:spTree>
    <p:extLst>
      <p:ext uri="{BB962C8B-B14F-4D97-AF65-F5344CB8AC3E}">
        <p14:creationId xmlns:p14="http://schemas.microsoft.com/office/powerpoint/2010/main" val="2257131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8B2C6B-08AD-4DA5-9797-4D7742CC5212}"/>
              </a:ext>
            </a:extLst>
          </p:cNvPr>
          <p:cNvPicPr>
            <a:picLocks noChangeAspect="1"/>
          </p:cNvPicPr>
          <p:nvPr/>
        </p:nvPicPr>
        <p:blipFill>
          <a:blip r:embed="rId2"/>
          <a:stretch>
            <a:fillRect/>
          </a:stretch>
        </p:blipFill>
        <p:spPr>
          <a:xfrm>
            <a:off x="2064690" y="477036"/>
            <a:ext cx="8745722" cy="4594673"/>
          </a:xfrm>
          <a:prstGeom prst="rect">
            <a:avLst/>
          </a:prstGeom>
        </p:spPr>
      </p:pic>
      <p:sp>
        <p:nvSpPr>
          <p:cNvPr id="4" name="TextBox 3">
            <a:extLst>
              <a:ext uri="{FF2B5EF4-FFF2-40B4-BE49-F238E27FC236}">
                <a16:creationId xmlns:a16="http://schemas.microsoft.com/office/drawing/2014/main" id="{CCD86575-11D5-C71E-0FD4-950032643AE8}"/>
              </a:ext>
            </a:extLst>
          </p:cNvPr>
          <p:cNvSpPr txBox="1"/>
          <p:nvPr/>
        </p:nvSpPr>
        <p:spPr>
          <a:xfrm>
            <a:off x="847724" y="277208"/>
            <a:ext cx="4448175"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Depression</a:t>
            </a:r>
          </a:p>
        </p:txBody>
      </p:sp>
      <p:sp>
        <p:nvSpPr>
          <p:cNvPr id="6" name="TextBox 5">
            <a:extLst>
              <a:ext uri="{FF2B5EF4-FFF2-40B4-BE49-F238E27FC236}">
                <a16:creationId xmlns:a16="http://schemas.microsoft.com/office/drawing/2014/main" id="{94A0BCB0-7C0E-8921-AF41-4A79FC4FCAC9}"/>
              </a:ext>
            </a:extLst>
          </p:cNvPr>
          <p:cNvSpPr txBox="1"/>
          <p:nvPr/>
        </p:nvSpPr>
        <p:spPr>
          <a:xfrm>
            <a:off x="761134" y="5609182"/>
            <a:ext cx="10049278" cy="461665"/>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cs typeface="Helvetica" panose="020B0604020202020204" pitchFamily="34" charset="0"/>
              </a:rPr>
              <a:t>Allen, J., </a:t>
            </a:r>
            <a:r>
              <a:rPr lang="en-GB" sz="1200" b="0" i="0" dirty="0" err="1">
                <a:solidFill>
                  <a:srgbClr val="222222"/>
                </a:solidFill>
                <a:effectLst/>
                <a:latin typeface="Helvetica" panose="020B0604020202020204" pitchFamily="34" charset="0"/>
                <a:cs typeface="Helvetica" panose="020B0604020202020204" pitchFamily="34" charset="0"/>
              </a:rPr>
              <a:t>Romay-Tallon</a:t>
            </a:r>
            <a:r>
              <a:rPr lang="en-GB" sz="1200" b="0" i="0" dirty="0">
                <a:solidFill>
                  <a:srgbClr val="222222"/>
                </a:solidFill>
                <a:effectLst/>
                <a:latin typeface="Helvetica" panose="020B0604020202020204" pitchFamily="34" charset="0"/>
                <a:cs typeface="Helvetica" panose="020B0604020202020204" pitchFamily="34" charset="0"/>
              </a:rPr>
              <a:t>, R., </a:t>
            </a:r>
            <a:r>
              <a:rPr lang="en-GB" sz="1200" b="0" i="0" dirty="0" err="1">
                <a:solidFill>
                  <a:srgbClr val="222222"/>
                </a:solidFill>
                <a:effectLst/>
                <a:latin typeface="Helvetica" panose="020B0604020202020204" pitchFamily="34" charset="0"/>
                <a:cs typeface="Helvetica" panose="020B0604020202020204" pitchFamily="34" charset="0"/>
              </a:rPr>
              <a:t>Brymer</a:t>
            </a:r>
            <a:r>
              <a:rPr lang="en-GB" sz="1200" b="0" i="0" dirty="0">
                <a:solidFill>
                  <a:srgbClr val="222222"/>
                </a:solidFill>
                <a:effectLst/>
                <a:latin typeface="Helvetica" panose="020B0604020202020204" pitchFamily="34" charset="0"/>
                <a:cs typeface="Helvetica" panose="020B0604020202020204" pitchFamily="34" charset="0"/>
              </a:rPr>
              <a:t>, K. J., </a:t>
            </a:r>
            <a:r>
              <a:rPr lang="en-GB" sz="1200" b="0" i="0" dirty="0" err="1">
                <a:solidFill>
                  <a:srgbClr val="222222"/>
                </a:solidFill>
                <a:effectLst/>
                <a:latin typeface="Helvetica" panose="020B0604020202020204" pitchFamily="34" charset="0"/>
                <a:cs typeface="Helvetica" panose="020B0604020202020204" pitchFamily="34" charset="0"/>
              </a:rPr>
              <a:t>Caruncho</a:t>
            </a:r>
            <a:r>
              <a:rPr lang="en-GB" sz="1200" b="0" i="0" dirty="0">
                <a:solidFill>
                  <a:srgbClr val="222222"/>
                </a:solidFill>
                <a:effectLst/>
                <a:latin typeface="Helvetica" panose="020B0604020202020204" pitchFamily="34" charset="0"/>
                <a:cs typeface="Helvetica" panose="020B0604020202020204" pitchFamily="34" charset="0"/>
              </a:rPr>
              <a:t>, H. J., &amp; </a:t>
            </a:r>
            <a:r>
              <a:rPr lang="en-GB" sz="1200" b="0" i="0" dirty="0" err="1">
                <a:solidFill>
                  <a:srgbClr val="222222"/>
                </a:solidFill>
                <a:effectLst/>
                <a:latin typeface="Helvetica" panose="020B0604020202020204" pitchFamily="34" charset="0"/>
                <a:cs typeface="Helvetica" panose="020B0604020202020204" pitchFamily="34" charset="0"/>
              </a:rPr>
              <a:t>Kalynchuk</a:t>
            </a:r>
            <a:r>
              <a:rPr lang="en-GB" sz="1200" b="0" i="0" dirty="0">
                <a:solidFill>
                  <a:srgbClr val="222222"/>
                </a:solidFill>
                <a:effectLst/>
                <a:latin typeface="Helvetica" panose="020B0604020202020204" pitchFamily="34" charset="0"/>
                <a:cs typeface="Helvetica" panose="020B0604020202020204" pitchFamily="34" charset="0"/>
              </a:rPr>
              <a:t>, L. E. (2018). Mitochondria and mood: mitochondrial dysfunction as a key player in the manifestation of depression. </a:t>
            </a:r>
            <a:r>
              <a:rPr lang="en-GB" sz="1200" b="0" i="1" dirty="0">
                <a:solidFill>
                  <a:srgbClr val="222222"/>
                </a:solidFill>
                <a:effectLst/>
                <a:latin typeface="Helvetica" panose="020B0604020202020204" pitchFamily="34" charset="0"/>
                <a:cs typeface="Helvetica" panose="020B0604020202020204" pitchFamily="34" charset="0"/>
              </a:rPr>
              <a:t>Frontiers in neuroscience</a:t>
            </a:r>
            <a:r>
              <a:rPr lang="en-GB" sz="1200" b="0" i="0" dirty="0">
                <a:solidFill>
                  <a:srgbClr val="222222"/>
                </a:solidFill>
                <a:effectLst/>
                <a:latin typeface="Helvetica" panose="020B0604020202020204" pitchFamily="34" charset="0"/>
                <a:cs typeface="Helvetica" panose="020B0604020202020204" pitchFamily="34" charset="0"/>
              </a:rPr>
              <a:t>, </a:t>
            </a:r>
            <a:r>
              <a:rPr lang="en-GB" sz="1200" b="0" i="1" dirty="0">
                <a:solidFill>
                  <a:srgbClr val="222222"/>
                </a:solidFill>
                <a:effectLst/>
                <a:latin typeface="Helvetica" panose="020B0604020202020204" pitchFamily="34" charset="0"/>
                <a:cs typeface="Helvetica" panose="020B0604020202020204" pitchFamily="34" charset="0"/>
              </a:rPr>
              <a:t>12</a:t>
            </a:r>
            <a:r>
              <a:rPr lang="en-GB" sz="1200" b="0" i="0" dirty="0">
                <a:solidFill>
                  <a:srgbClr val="222222"/>
                </a:solidFill>
                <a:effectLst/>
                <a:latin typeface="Helvetica" panose="020B0604020202020204" pitchFamily="34" charset="0"/>
                <a:cs typeface="Helvetica" panose="020B0604020202020204" pitchFamily="34" charset="0"/>
              </a:rPr>
              <a:t>, 386.</a:t>
            </a:r>
            <a:endParaRPr lang="en-GB"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35905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24950-C675-FFE0-4561-B75B34204D76}"/>
              </a:ext>
            </a:extLst>
          </p:cNvPr>
          <p:cNvSpPr>
            <a:spLocks noGrp="1"/>
          </p:cNvSpPr>
          <p:nvPr>
            <p:ph idx="1"/>
          </p:nvPr>
        </p:nvSpPr>
        <p:spPr>
          <a:xfrm>
            <a:off x="685800" y="827213"/>
            <a:ext cx="7886700" cy="715977"/>
          </a:xfrm>
        </p:spPr>
        <p:txBody>
          <a:bodyPr>
            <a:normAutofit/>
          </a:bodyPr>
          <a:lstStyle/>
          <a:p>
            <a:pPr marL="0" indent="0">
              <a:buNone/>
            </a:pPr>
            <a:r>
              <a:rPr lang="en-GB" sz="4400" b="1" dirty="0">
                <a:solidFill>
                  <a:srgbClr val="27279B"/>
                </a:solidFill>
                <a:latin typeface="Helvetica" panose="020B0604020202020204" pitchFamily="34" charset="0"/>
                <a:cs typeface="Helvetica" panose="020B0604020202020204" pitchFamily="34" charset="0"/>
              </a:rPr>
              <a:t>Hypertension</a:t>
            </a:r>
          </a:p>
        </p:txBody>
      </p:sp>
      <p:pic>
        <p:nvPicPr>
          <p:cNvPr id="1026" name="Picture 2">
            <a:extLst>
              <a:ext uri="{FF2B5EF4-FFF2-40B4-BE49-F238E27FC236}">
                <a16:creationId xmlns:a16="http://schemas.microsoft.com/office/drawing/2014/main" id="{B7630D54-FC43-4779-A018-DFB3132E9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490" y="835305"/>
            <a:ext cx="6271874" cy="47419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B1F729-9457-66BF-0FB1-5AEFE8DF527B}"/>
              </a:ext>
            </a:extLst>
          </p:cNvPr>
          <p:cNvSpPr txBox="1"/>
          <p:nvPr/>
        </p:nvSpPr>
        <p:spPr>
          <a:xfrm>
            <a:off x="685800" y="2052101"/>
            <a:ext cx="3629025" cy="2308324"/>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Mitochondrial dysfunction in the vascular endothelium leads to reduced vasodilation and increased vasoconstriction.</a:t>
            </a:r>
          </a:p>
        </p:txBody>
      </p:sp>
      <p:sp>
        <p:nvSpPr>
          <p:cNvPr id="9" name="TextBox 8">
            <a:extLst>
              <a:ext uri="{FF2B5EF4-FFF2-40B4-BE49-F238E27FC236}">
                <a16:creationId xmlns:a16="http://schemas.microsoft.com/office/drawing/2014/main" id="{89F7338A-39F2-3CA7-2C6C-9609BC317523}"/>
              </a:ext>
            </a:extLst>
          </p:cNvPr>
          <p:cNvSpPr txBox="1"/>
          <p:nvPr/>
        </p:nvSpPr>
        <p:spPr>
          <a:xfrm>
            <a:off x="685800" y="4869336"/>
            <a:ext cx="3992998" cy="830997"/>
          </a:xfrm>
          <a:prstGeom prst="rect">
            <a:avLst/>
          </a:prstGeom>
          <a:noFill/>
        </p:spPr>
        <p:txBody>
          <a:bodyPr wrap="square">
            <a:spAutoFit/>
          </a:bodyPr>
          <a:lstStyle/>
          <a:p>
            <a:pPr marL="0" indent="0">
              <a:spcBef>
                <a:spcPts val="0"/>
              </a:spcBef>
              <a:buNone/>
            </a:pPr>
            <a:r>
              <a:rPr lang="en-GB" sz="1200" dirty="0">
                <a:solidFill>
                  <a:srgbClr val="333333"/>
                </a:solidFill>
                <a:latin typeface="Helvetica" panose="020B0604020202020204" pitchFamily="34" charset="0"/>
                <a:cs typeface="Helvetica" panose="020B0604020202020204" pitchFamily="34" charset="0"/>
              </a:rPr>
              <a:t>Marín-García J. (2013) The Role of Mitochondria in Hypertension. In: Mitochondria and Their Role in Cardiovascular Disease. Springer, Boston, MA. https://doi.org/10.1007/978-1-4614-4599-9_15</a:t>
            </a:r>
            <a:endParaRPr lang="en-GB" sz="1200" dirty="0">
              <a:solidFill>
                <a:prstClr val="black"/>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78347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09793-97EC-CE79-C0A4-6AC33645B3AF}"/>
              </a:ext>
            </a:extLst>
          </p:cNvPr>
          <p:cNvPicPr>
            <a:picLocks noChangeAspect="1"/>
          </p:cNvPicPr>
          <p:nvPr/>
        </p:nvPicPr>
        <p:blipFill>
          <a:blip r:embed="rId2"/>
          <a:stretch>
            <a:fillRect/>
          </a:stretch>
        </p:blipFill>
        <p:spPr>
          <a:xfrm>
            <a:off x="438046" y="1731614"/>
            <a:ext cx="10669836" cy="3681744"/>
          </a:xfrm>
          <a:prstGeom prst="rect">
            <a:avLst/>
          </a:prstGeom>
        </p:spPr>
      </p:pic>
      <p:sp>
        <p:nvSpPr>
          <p:cNvPr id="5" name="TextBox 4">
            <a:extLst>
              <a:ext uri="{FF2B5EF4-FFF2-40B4-BE49-F238E27FC236}">
                <a16:creationId xmlns:a16="http://schemas.microsoft.com/office/drawing/2014/main" id="{82AC005D-0F38-BCA2-0609-A5A088E1B760}"/>
              </a:ext>
            </a:extLst>
          </p:cNvPr>
          <p:cNvSpPr txBox="1"/>
          <p:nvPr/>
        </p:nvSpPr>
        <p:spPr>
          <a:xfrm>
            <a:off x="616082" y="264141"/>
            <a:ext cx="11478936" cy="1446550"/>
          </a:xfrm>
          <a:prstGeom prst="rect">
            <a:avLst/>
          </a:prstGeom>
          <a:noFill/>
        </p:spPr>
        <p:txBody>
          <a:bodyPr wrap="square" rtlCol="0">
            <a:spAutoFit/>
          </a:bodyPr>
          <a:lstStyle/>
          <a:p>
            <a:pPr algn="ctr"/>
            <a:r>
              <a:rPr lang="en-GB" sz="4400" b="1" dirty="0">
                <a:solidFill>
                  <a:srgbClr val="27279B"/>
                </a:solidFill>
                <a:latin typeface="Helvetica" panose="020B0604020202020204" pitchFamily="34" charset="0"/>
                <a:cs typeface="Helvetica" panose="020B0604020202020204" pitchFamily="34" charset="0"/>
              </a:rPr>
              <a:t>Healthy Mitochondria are Needed for Heart Contraction and Relaxation</a:t>
            </a:r>
          </a:p>
        </p:txBody>
      </p:sp>
      <p:sp>
        <p:nvSpPr>
          <p:cNvPr id="6" name="Rectangle 5">
            <a:extLst>
              <a:ext uri="{FF2B5EF4-FFF2-40B4-BE49-F238E27FC236}">
                <a16:creationId xmlns:a16="http://schemas.microsoft.com/office/drawing/2014/main" id="{9256F5B1-6F26-F706-AA38-24D243E878F3}"/>
              </a:ext>
            </a:extLst>
          </p:cNvPr>
          <p:cNvSpPr/>
          <p:nvPr/>
        </p:nvSpPr>
        <p:spPr>
          <a:xfrm>
            <a:off x="896859" y="5557392"/>
            <a:ext cx="10398281" cy="461665"/>
          </a:xfrm>
          <a:prstGeom prst="rect">
            <a:avLst/>
          </a:prstGeom>
        </p:spPr>
        <p:txBody>
          <a:bodyPr wrap="square">
            <a:spAutoFit/>
          </a:bodyPr>
          <a:lstStyle/>
          <a:p>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Brown, D.A., Perry, J.B., Allen, M.E., </a:t>
            </a:r>
            <a:r>
              <a:rPr lang="en-GB" sz="1200" dirty="0" err="1">
                <a:solidFill>
                  <a:srgbClr val="222222"/>
                </a:solidFill>
                <a:latin typeface="Helvetica" panose="020B0604020202020204" pitchFamily="34" charset="0"/>
                <a:ea typeface="Roboto" panose="02000000000000000000" pitchFamily="2" charset="0"/>
                <a:cs typeface="Helvetica" panose="020B0604020202020204" pitchFamily="34" charset="0"/>
              </a:rPr>
              <a:t>Sabbah</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H.N., Stauffer, B.L., Shaikh, S.R., Cleland, J.G., Colucci, W.S., Butler, J., </a:t>
            </a:r>
            <a:r>
              <a:rPr lang="en-GB" sz="1200" dirty="0" err="1">
                <a:solidFill>
                  <a:srgbClr val="222222"/>
                </a:solidFill>
                <a:latin typeface="Helvetica" panose="020B0604020202020204" pitchFamily="34" charset="0"/>
                <a:ea typeface="Roboto" panose="02000000000000000000" pitchFamily="2" charset="0"/>
                <a:cs typeface="Helvetica" panose="020B0604020202020204" pitchFamily="34" charset="0"/>
              </a:rPr>
              <a:t>Voors</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A.A. and Anker, S.D., 2017. Expert consensus document: mitochondrial function as a therapeutic target in heart failure.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Nature Reviews Cardiology</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14</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(4), p.238.</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3744140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C0E2B7-C6D5-48F2-B68D-39ED4EC68CEB}"/>
              </a:ext>
            </a:extLst>
          </p:cNvPr>
          <p:cNvSpPr txBox="1"/>
          <p:nvPr/>
        </p:nvSpPr>
        <p:spPr>
          <a:xfrm>
            <a:off x="4042678" y="160743"/>
            <a:ext cx="4572000" cy="784830"/>
          </a:xfrm>
          <a:prstGeom prst="rect">
            <a:avLst/>
          </a:prstGeom>
          <a:noFill/>
        </p:spPr>
        <p:txBody>
          <a:bodyPr wrap="square">
            <a:spAutoFit/>
          </a:bodyPr>
          <a:lstStyle/>
          <a:p>
            <a:r>
              <a:rPr lang="en-GB" sz="4400" b="1" dirty="0">
                <a:solidFill>
                  <a:srgbClr val="27279B"/>
                </a:solidFill>
                <a:latin typeface="Helvetica" panose="020B0604020202020204" pitchFamily="34" charset="0"/>
                <a:cs typeface="Helvetica" panose="020B0604020202020204" pitchFamily="34" charset="0"/>
              </a:rPr>
              <a:t>Heart Disease</a:t>
            </a:r>
          </a:p>
        </p:txBody>
      </p:sp>
      <p:sp>
        <p:nvSpPr>
          <p:cNvPr id="7" name="TextBox 6">
            <a:extLst>
              <a:ext uri="{FF2B5EF4-FFF2-40B4-BE49-F238E27FC236}">
                <a16:creationId xmlns:a16="http://schemas.microsoft.com/office/drawing/2014/main" id="{C6C8EDA1-D63B-1420-1294-A945D71F04D0}"/>
              </a:ext>
            </a:extLst>
          </p:cNvPr>
          <p:cNvSpPr txBox="1"/>
          <p:nvPr/>
        </p:nvSpPr>
        <p:spPr>
          <a:xfrm>
            <a:off x="299101" y="3791178"/>
            <a:ext cx="2064328" cy="2308324"/>
          </a:xfrm>
          <a:prstGeom prst="rect">
            <a:avLst/>
          </a:prstGeom>
          <a:noFill/>
        </p:spPr>
        <p:txBody>
          <a:bodyPr wrap="square">
            <a:spAutoFit/>
          </a:bodyPr>
          <a:lstStyle/>
          <a:p>
            <a:pPr marL="0" indent="0">
              <a:spcBef>
                <a:spcPts val="0"/>
              </a:spcBef>
              <a:buNone/>
            </a:pP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Brown, D.A., Perry, J.B., Allen, M.E., </a:t>
            </a:r>
            <a:r>
              <a:rPr lang="en-GB" sz="1200" dirty="0" err="1">
                <a:solidFill>
                  <a:srgbClr val="222222"/>
                </a:solidFill>
                <a:latin typeface="Helvetica" panose="020B0604020202020204" pitchFamily="34" charset="0"/>
                <a:ea typeface="Roboto" panose="02000000000000000000" pitchFamily="2" charset="0"/>
                <a:cs typeface="Helvetica" panose="020B0604020202020204" pitchFamily="34" charset="0"/>
              </a:rPr>
              <a:t>Sabbah</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H.N., Stauffer, B.L., Shaikh, S.R., Cleland, J.G., Colucci, W.S., Butler, J., </a:t>
            </a:r>
            <a:r>
              <a:rPr lang="en-GB" sz="1200" dirty="0" err="1">
                <a:solidFill>
                  <a:srgbClr val="222222"/>
                </a:solidFill>
                <a:latin typeface="Helvetica" panose="020B0604020202020204" pitchFamily="34" charset="0"/>
                <a:ea typeface="Roboto" panose="02000000000000000000" pitchFamily="2" charset="0"/>
                <a:cs typeface="Helvetica" panose="020B0604020202020204" pitchFamily="34" charset="0"/>
              </a:rPr>
              <a:t>Voors</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A.A. and Anker, S.D., 2017. Expert consensus document: mitochondrial function as a therapeutic target in heart failure.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Nature Reviews Cardiology</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14</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(4), p.238.</a:t>
            </a:r>
          </a:p>
        </p:txBody>
      </p:sp>
      <p:pic>
        <p:nvPicPr>
          <p:cNvPr id="9" name="Picture 8">
            <a:extLst>
              <a:ext uri="{FF2B5EF4-FFF2-40B4-BE49-F238E27FC236}">
                <a16:creationId xmlns:a16="http://schemas.microsoft.com/office/drawing/2014/main" id="{F11474A1-6F7B-106F-9864-6272D8EBCD69}"/>
              </a:ext>
            </a:extLst>
          </p:cNvPr>
          <p:cNvPicPr>
            <a:picLocks noChangeAspect="1"/>
          </p:cNvPicPr>
          <p:nvPr/>
        </p:nvPicPr>
        <p:blipFill>
          <a:blip r:embed="rId2"/>
          <a:stretch>
            <a:fillRect/>
          </a:stretch>
        </p:blipFill>
        <p:spPr>
          <a:xfrm>
            <a:off x="2422310" y="945573"/>
            <a:ext cx="8531972" cy="5153929"/>
          </a:xfrm>
          <a:prstGeom prst="rect">
            <a:avLst/>
          </a:prstGeom>
        </p:spPr>
      </p:pic>
    </p:spTree>
    <p:extLst>
      <p:ext uri="{BB962C8B-B14F-4D97-AF65-F5344CB8AC3E}">
        <p14:creationId xmlns:p14="http://schemas.microsoft.com/office/powerpoint/2010/main" val="2146149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B09B7319-3F04-4A32-A2C5-670EBE4EEA5B}" type="slidenum">
              <a:rPr lang="en-GB" smtClean="0">
                <a:solidFill>
                  <a:prstClr val="black">
                    <a:tint val="75000"/>
                  </a:prstClr>
                </a:solidFill>
              </a:rPr>
              <a:pPr>
                <a:defRPr/>
              </a:pPr>
              <a:t>56</a:t>
            </a:fld>
            <a:endParaRPr lang="en-GB">
              <a:solidFill>
                <a:prstClr val="black">
                  <a:tint val="75000"/>
                </a:prstClr>
              </a:solidFill>
            </a:endParaRPr>
          </a:p>
        </p:txBody>
      </p:sp>
      <p:pic>
        <p:nvPicPr>
          <p:cNvPr id="5122" name="Picture 2" descr="https://static01.nyt.com/images/2018/07/10/science/10SCI-MITO1/10SCI-MITO1-articleLarge.jpg?quality=75&amp;auto=webp&amp;disable=up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992" y="1270019"/>
            <a:ext cx="6768751" cy="4512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89088" y="121373"/>
            <a:ext cx="7648532" cy="954107"/>
          </a:xfrm>
          <a:prstGeom prst="rect">
            <a:avLst/>
          </a:prstGeom>
          <a:noFill/>
        </p:spPr>
        <p:txBody>
          <a:bodyPr wrap="square" rtlCol="0">
            <a:spAutoFit/>
          </a:bodyPr>
          <a:lstStyle/>
          <a:p>
            <a:r>
              <a:rPr lang="en-GB" sz="2800" b="1" dirty="0">
                <a:solidFill>
                  <a:srgbClr val="27279B"/>
                </a:solidFill>
                <a:latin typeface="Helvetica" panose="020B0604020202020204" pitchFamily="34" charset="0"/>
                <a:cs typeface="Helvetica" panose="020B0604020202020204" pitchFamily="34" charset="0"/>
              </a:rPr>
              <a:t>Georgia Bowen had a Heart Attack Within the Womb and was Struggling to Survive</a:t>
            </a:r>
          </a:p>
        </p:txBody>
      </p:sp>
      <p:sp>
        <p:nvSpPr>
          <p:cNvPr id="6" name="TextBox 5"/>
          <p:cNvSpPr txBox="1"/>
          <p:nvPr/>
        </p:nvSpPr>
        <p:spPr>
          <a:xfrm>
            <a:off x="3026554" y="5838559"/>
            <a:ext cx="7920880" cy="276999"/>
          </a:xfrm>
          <a:prstGeom prst="rect">
            <a:avLst/>
          </a:prstGeom>
          <a:noFill/>
        </p:spPr>
        <p:txBody>
          <a:bodyPr wrap="square" rtlCol="0">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https://www.nytimes.com/2018/07/10/health/mitochondria-transplant-heart-attack.html</a:t>
            </a:r>
          </a:p>
        </p:txBody>
      </p:sp>
    </p:spTree>
    <p:extLst>
      <p:ext uri="{BB962C8B-B14F-4D97-AF65-F5344CB8AC3E}">
        <p14:creationId xmlns:p14="http://schemas.microsoft.com/office/powerpoint/2010/main" val="305180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B09B7319-3F04-4A32-A2C5-670EBE4EEA5B}" type="slidenum">
              <a:rPr lang="en-GB" smtClean="0">
                <a:solidFill>
                  <a:prstClr val="black">
                    <a:tint val="75000"/>
                  </a:prstClr>
                </a:solidFill>
              </a:rPr>
              <a:pPr>
                <a:defRPr/>
              </a:pPr>
              <a:t>57</a:t>
            </a:fld>
            <a:endParaRPr lang="en-GB">
              <a:solidFill>
                <a:prstClr val="black">
                  <a:tint val="75000"/>
                </a:prstClr>
              </a:solidFill>
            </a:endParaRPr>
          </a:p>
        </p:txBody>
      </p:sp>
      <p:pic>
        <p:nvPicPr>
          <p:cNvPr id="3074" name="Picture 2" descr="https://static01.nyt.com/images/2018/07/10/science/10SCI-MITO8/10SCI-MITO8-articleLarge.jpg?quality=75&amp;auto=webp&amp;disable=up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451" y="1611729"/>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6167" y="1533153"/>
            <a:ext cx="4630051" cy="4431983"/>
          </a:xfrm>
          <a:prstGeom prst="rect">
            <a:avLst/>
          </a:prstGeom>
          <a:noFill/>
        </p:spPr>
        <p:txBody>
          <a:bodyPr wrap="square" rtlCol="0">
            <a:spAutoFit/>
          </a:bodyPr>
          <a:lstStyle/>
          <a:p>
            <a:pPr fontAlgn="base"/>
            <a:r>
              <a:rPr lang="en-GB" sz="2200" dirty="0">
                <a:latin typeface="Helvetica" panose="020B0604020202020204" pitchFamily="34" charset="0"/>
                <a:cs typeface="Helvetica" panose="020B0604020202020204" pitchFamily="34" charset="0"/>
              </a:rPr>
              <a:t>Doctors from Boston Children’s Hospital decided to try an experimental procedure that had never before been attempted in a human being following a heart attack.</a:t>
            </a:r>
          </a:p>
          <a:p>
            <a:pPr fontAlgn="base"/>
            <a:endParaRPr lang="en-GB" sz="2200" dirty="0">
              <a:latin typeface="Helvetica" panose="020B0604020202020204" pitchFamily="34" charset="0"/>
              <a:cs typeface="Helvetica" panose="020B0604020202020204" pitchFamily="34" charset="0"/>
            </a:endParaRPr>
          </a:p>
          <a:p>
            <a:pPr fontAlgn="base"/>
            <a:r>
              <a:rPr lang="en-GB" sz="2200" dirty="0">
                <a:latin typeface="Helvetica" panose="020B0604020202020204" pitchFamily="34" charset="0"/>
                <a:cs typeface="Helvetica" panose="020B0604020202020204" pitchFamily="34" charset="0"/>
              </a:rPr>
              <a:t>They took a billion mitochondria from a small plug of Georgia’s healthy muscle and infused them into the injured muscle of her heart.</a:t>
            </a:r>
          </a:p>
          <a:p>
            <a:pPr algn="ctr"/>
            <a:endParaRPr lang="en-GB" dirty="0"/>
          </a:p>
        </p:txBody>
      </p:sp>
      <p:sp>
        <p:nvSpPr>
          <p:cNvPr id="8" name="TextBox 7"/>
          <p:cNvSpPr txBox="1"/>
          <p:nvPr/>
        </p:nvSpPr>
        <p:spPr>
          <a:xfrm>
            <a:off x="5820833" y="5609483"/>
            <a:ext cx="5715000" cy="461665"/>
          </a:xfrm>
          <a:prstGeom prst="rect">
            <a:avLst/>
          </a:prstGeom>
          <a:noFill/>
        </p:spPr>
        <p:txBody>
          <a:bodyPr wrap="square" rtlCol="0">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https://www.nytimes.com/2018/07/10/health/mitochondria-transplant-heart-attack.html</a:t>
            </a:r>
          </a:p>
        </p:txBody>
      </p:sp>
      <p:sp>
        <p:nvSpPr>
          <p:cNvPr id="2" name="TextBox 1">
            <a:extLst>
              <a:ext uri="{FF2B5EF4-FFF2-40B4-BE49-F238E27FC236}">
                <a16:creationId xmlns:a16="http://schemas.microsoft.com/office/drawing/2014/main" id="{D8AAC6AA-293D-7FE5-E074-D3C6D55B2C50}"/>
              </a:ext>
            </a:extLst>
          </p:cNvPr>
          <p:cNvSpPr txBox="1"/>
          <p:nvPr/>
        </p:nvSpPr>
        <p:spPr>
          <a:xfrm>
            <a:off x="624386" y="239035"/>
            <a:ext cx="10911447" cy="954107"/>
          </a:xfrm>
          <a:prstGeom prst="rect">
            <a:avLst/>
          </a:prstGeom>
          <a:noFill/>
        </p:spPr>
        <p:txBody>
          <a:bodyPr wrap="square" rtlCol="0">
            <a:spAutoFit/>
          </a:bodyPr>
          <a:lstStyle/>
          <a:p>
            <a:r>
              <a:rPr lang="en-GB" sz="2800" b="1" dirty="0">
                <a:solidFill>
                  <a:srgbClr val="27279B"/>
                </a:solidFill>
                <a:latin typeface="Helvetica" panose="020B0604020202020204" pitchFamily="34" charset="0"/>
                <a:cs typeface="Helvetica" panose="020B0604020202020204" pitchFamily="34" charset="0"/>
              </a:rPr>
              <a:t>Georgia Bowen had a Heart Attack Within the Womb and was Struggling to Survive</a:t>
            </a:r>
          </a:p>
        </p:txBody>
      </p:sp>
    </p:spTree>
    <p:extLst>
      <p:ext uri="{BB962C8B-B14F-4D97-AF65-F5344CB8AC3E}">
        <p14:creationId xmlns:p14="http://schemas.microsoft.com/office/powerpoint/2010/main" val="1936263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434F93-223D-E976-0330-6D4E674FB3C3}"/>
              </a:ext>
            </a:extLst>
          </p:cNvPr>
          <p:cNvPicPr>
            <a:picLocks noChangeAspect="1"/>
          </p:cNvPicPr>
          <p:nvPr/>
        </p:nvPicPr>
        <p:blipFill>
          <a:blip r:embed="rId2"/>
          <a:stretch>
            <a:fillRect/>
          </a:stretch>
        </p:blipFill>
        <p:spPr>
          <a:xfrm>
            <a:off x="3045461" y="1171576"/>
            <a:ext cx="9032239" cy="4871360"/>
          </a:xfrm>
          <a:prstGeom prst="rect">
            <a:avLst/>
          </a:prstGeom>
        </p:spPr>
      </p:pic>
      <p:sp>
        <p:nvSpPr>
          <p:cNvPr id="14" name="TextBox 13">
            <a:extLst>
              <a:ext uri="{FF2B5EF4-FFF2-40B4-BE49-F238E27FC236}">
                <a16:creationId xmlns:a16="http://schemas.microsoft.com/office/drawing/2014/main" id="{67BDAEAB-4769-15BB-FEC0-B44DEAB4E533}"/>
              </a:ext>
            </a:extLst>
          </p:cNvPr>
          <p:cNvSpPr txBox="1"/>
          <p:nvPr/>
        </p:nvSpPr>
        <p:spPr>
          <a:xfrm>
            <a:off x="190500" y="187036"/>
            <a:ext cx="9344025" cy="78483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Mitochondria and Osteoarthritis</a:t>
            </a:r>
          </a:p>
        </p:txBody>
      </p:sp>
      <p:cxnSp>
        <p:nvCxnSpPr>
          <p:cNvPr id="16" name="Straight Arrow Connector 15">
            <a:extLst>
              <a:ext uri="{FF2B5EF4-FFF2-40B4-BE49-F238E27FC236}">
                <a16:creationId xmlns:a16="http://schemas.microsoft.com/office/drawing/2014/main" id="{CAC4A50F-93F2-7258-9A49-BF6B5F10BA60}"/>
              </a:ext>
            </a:extLst>
          </p:cNvPr>
          <p:cNvCxnSpPr>
            <a:cxnSpLocks/>
          </p:cNvCxnSpPr>
          <p:nvPr/>
        </p:nvCxnSpPr>
        <p:spPr>
          <a:xfrm flipH="1" flipV="1">
            <a:off x="9791700" y="3467100"/>
            <a:ext cx="152400" cy="6000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367AA0B-B9BC-D155-F017-CF762B696EFC}"/>
              </a:ext>
            </a:extLst>
          </p:cNvPr>
          <p:cNvSpPr txBox="1"/>
          <p:nvPr/>
        </p:nvSpPr>
        <p:spPr>
          <a:xfrm>
            <a:off x="190500" y="1933575"/>
            <a:ext cx="3286125" cy="2123658"/>
          </a:xfrm>
          <a:prstGeom prst="rect">
            <a:avLst/>
          </a:prstGeom>
          <a:noFill/>
        </p:spPr>
        <p:txBody>
          <a:bodyPr wrap="square" rtlCol="0">
            <a:spAutoFit/>
          </a:bodyPr>
          <a:lstStyle/>
          <a:p>
            <a:r>
              <a:rPr lang="en-GB" sz="2200" dirty="0">
                <a:latin typeface="Helvetica" panose="020B0604020202020204" pitchFamily="34" charset="0"/>
                <a:cs typeface="Helvetica" panose="020B0604020202020204" pitchFamily="34" charset="0"/>
              </a:rPr>
              <a:t>Chondrocytes require mitochondrial energy to maintain their integrity…</a:t>
            </a:r>
          </a:p>
          <a:p>
            <a:endParaRPr lang="en-GB" sz="2200" dirty="0">
              <a:latin typeface="Helvetica" panose="020B0604020202020204" pitchFamily="34" charset="0"/>
              <a:cs typeface="Helvetica" panose="020B0604020202020204" pitchFamily="34" charset="0"/>
            </a:endParaRPr>
          </a:p>
          <a:p>
            <a:r>
              <a:rPr lang="en-GB" sz="2200" dirty="0">
                <a:latin typeface="Helvetica" panose="020B0604020202020204" pitchFamily="34" charset="0"/>
                <a:cs typeface="Helvetica" panose="020B0604020202020204" pitchFamily="34" charset="0"/>
              </a:rPr>
              <a:t>…to protect against osteoarthritis.</a:t>
            </a:r>
          </a:p>
        </p:txBody>
      </p:sp>
      <p:sp>
        <p:nvSpPr>
          <p:cNvPr id="20" name="TextBox 19">
            <a:extLst>
              <a:ext uri="{FF2B5EF4-FFF2-40B4-BE49-F238E27FC236}">
                <a16:creationId xmlns:a16="http://schemas.microsoft.com/office/drawing/2014/main" id="{A4DD1F0D-465E-E1EB-5BD3-C4A8171276EA}"/>
              </a:ext>
            </a:extLst>
          </p:cNvPr>
          <p:cNvSpPr txBox="1"/>
          <p:nvPr/>
        </p:nvSpPr>
        <p:spPr>
          <a:xfrm>
            <a:off x="190500" y="4657941"/>
            <a:ext cx="3025487" cy="1384995"/>
          </a:xfrm>
          <a:prstGeom prst="rect">
            <a:avLst/>
          </a:prstGeom>
          <a:noFill/>
        </p:spPr>
        <p:txBody>
          <a:bodyPr wrap="square">
            <a:spAutoFit/>
          </a:bodyPr>
          <a:lstStyle/>
          <a:p>
            <a:r>
              <a:rPr lang="en-GB" sz="1200" b="0" i="0" dirty="0">
                <a:solidFill>
                  <a:srgbClr val="222222"/>
                </a:solidFill>
                <a:effectLst/>
                <a:latin typeface="Helvetica" panose="020B0604020202020204" pitchFamily="34" charset="0"/>
                <a:cs typeface="Helvetica" panose="020B0604020202020204" pitchFamily="34" charset="0"/>
              </a:rPr>
              <a:t>Liu, D., Cai, Z. J., Yang, Y. T., Lu, W. H., Pan, L. Y., Xiao, W. F., &amp; Li, Y. S. (2022). Mitochondrial quality control in cartilage damage and osteoarthritis: new insights and potential therapeutic targets. </a:t>
            </a:r>
            <a:r>
              <a:rPr lang="en-GB" sz="1200" b="0" i="1" dirty="0">
                <a:solidFill>
                  <a:srgbClr val="222222"/>
                </a:solidFill>
                <a:effectLst/>
                <a:latin typeface="Helvetica" panose="020B0604020202020204" pitchFamily="34" charset="0"/>
                <a:cs typeface="Helvetica" panose="020B0604020202020204" pitchFamily="34" charset="0"/>
              </a:rPr>
              <a:t>Osteoarthritis and Cartilage</a:t>
            </a:r>
            <a:r>
              <a:rPr lang="en-GB" sz="1200" b="0" i="0" dirty="0">
                <a:solidFill>
                  <a:srgbClr val="222222"/>
                </a:solidFill>
                <a:effectLst/>
                <a:latin typeface="Helvetica" panose="020B0604020202020204" pitchFamily="34" charset="0"/>
                <a:cs typeface="Helvetica" panose="020B0604020202020204" pitchFamily="34" charset="0"/>
              </a:rPr>
              <a:t>, </a:t>
            </a:r>
            <a:r>
              <a:rPr lang="en-GB" sz="1200" b="0" i="1" dirty="0">
                <a:solidFill>
                  <a:srgbClr val="222222"/>
                </a:solidFill>
                <a:effectLst/>
                <a:latin typeface="Helvetica" panose="020B0604020202020204" pitchFamily="34" charset="0"/>
                <a:cs typeface="Helvetica" panose="020B0604020202020204" pitchFamily="34" charset="0"/>
              </a:rPr>
              <a:t>30</a:t>
            </a:r>
            <a:r>
              <a:rPr lang="en-GB" sz="1200" b="0" i="0" dirty="0">
                <a:solidFill>
                  <a:srgbClr val="222222"/>
                </a:solidFill>
                <a:effectLst/>
                <a:latin typeface="Helvetica" panose="020B0604020202020204" pitchFamily="34" charset="0"/>
                <a:cs typeface="Helvetica" panose="020B0604020202020204" pitchFamily="34" charset="0"/>
              </a:rPr>
              <a:t>(3), 395-405.</a:t>
            </a:r>
            <a:endParaRPr lang="en-GB"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96861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tochondrial Regulation of Stem Cells in Bone Homeostasis: Trends in  Molecular Medicine">
            <a:extLst>
              <a:ext uri="{FF2B5EF4-FFF2-40B4-BE49-F238E27FC236}">
                <a16:creationId xmlns:a16="http://schemas.microsoft.com/office/drawing/2014/main" id="{79A27190-4AB1-CC2C-6CFE-C7BDC8542F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2" t="29923" r="-287" b="24496"/>
          <a:stretch/>
        </p:blipFill>
        <p:spPr bwMode="auto">
          <a:xfrm>
            <a:off x="4270747" y="1397158"/>
            <a:ext cx="7102547" cy="4287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A01F5E-0E13-B60B-CB17-6343D26768BB}"/>
              </a:ext>
            </a:extLst>
          </p:cNvPr>
          <p:cNvSpPr txBox="1"/>
          <p:nvPr/>
        </p:nvSpPr>
        <p:spPr>
          <a:xfrm>
            <a:off x="514796" y="5879909"/>
            <a:ext cx="9945048" cy="276999"/>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Zheng CX, Sui BD, Qiu XY, Hu CH, </a:t>
            </a:r>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Jin</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Y. Mitochondrial Regulation of Stem Cells in Bone Homeostasis.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Trends Mol Med</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2020;26(1):89-104. </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5" name="TextBox 4">
            <a:extLst>
              <a:ext uri="{FF2B5EF4-FFF2-40B4-BE49-F238E27FC236}">
                <a16:creationId xmlns:a16="http://schemas.microsoft.com/office/drawing/2014/main" id="{0517EA4B-3A31-AB14-F35E-DA58F79276B7}"/>
              </a:ext>
            </a:extLst>
          </p:cNvPr>
          <p:cNvSpPr txBox="1"/>
          <p:nvPr/>
        </p:nvSpPr>
        <p:spPr>
          <a:xfrm>
            <a:off x="514796" y="1225735"/>
            <a:ext cx="3755951" cy="4493538"/>
          </a:xfrm>
          <a:prstGeom prst="rect">
            <a:avLst/>
          </a:prstGeom>
          <a:noFill/>
        </p:spPr>
        <p:txBody>
          <a:bodyPr wrap="square">
            <a:spAutoFit/>
          </a:bodyPr>
          <a:lstStyle/>
          <a:p>
            <a:r>
              <a:rPr lang="en-GB" sz="2200" dirty="0">
                <a:latin typeface="Helvetica" panose="020B0604020202020204" pitchFamily="34" charset="0"/>
                <a:cs typeface="Helvetica" panose="020B0604020202020204" pitchFamily="34" charset="0"/>
              </a:rPr>
              <a:t>Mitochondria regulate the balance between osteogenesis and osteoclast activity and maintain bone homeostasis. </a:t>
            </a:r>
          </a:p>
          <a:p>
            <a:endParaRPr lang="en-GB" sz="2200" dirty="0">
              <a:latin typeface="Helvetica" panose="020B0604020202020204" pitchFamily="34" charset="0"/>
              <a:cs typeface="Helvetica" panose="020B0604020202020204" pitchFamily="34" charset="0"/>
            </a:endParaRPr>
          </a:p>
          <a:p>
            <a:r>
              <a:rPr lang="en-GB" sz="2200" dirty="0">
                <a:latin typeface="Helvetica" panose="020B0604020202020204" pitchFamily="34" charset="0"/>
                <a:cs typeface="Helvetica" panose="020B0604020202020204" pitchFamily="34" charset="0"/>
              </a:rPr>
              <a:t>Under pathological conditions, mitochondrial dysfunction alters this balance; this disruption is important in the pathogenesis of osteoporosis. </a:t>
            </a:r>
          </a:p>
        </p:txBody>
      </p:sp>
      <p:sp>
        <p:nvSpPr>
          <p:cNvPr id="2" name="TextBox 1">
            <a:extLst>
              <a:ext uri="{FF2B5EF4-FFF2-40B4-BE49-F238E27FC236}">
                <a16:creationId xmlns:a16="http://schemas.microsoft.com/office/drawing/2014/main" id="{9BECFDC1-06E3-EFE0-823A-5462C42A7614}"/>
              </a:ext>
            </a:extLst>
          </p:cNvPr>
          <p:cNvSpPr txBox="1"/>
          <p:nvPr/>
        </p:nvSpPr>
        <p:spPr>
          <a:xfrm>
            <a:off x="514796" y="261324"/>
            <a:ext cx="10736784"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Bone Needs Functional Mitochondria</a:t>
            </a:r>
          </a:p>
        </p:txBody>
      </p:sp>
    </p:spTree>
    <p:extLst>
      <p:ext uri="{BB962C8B-B14F-4D97-AF65-F5344CB8AC3E}">
        <p14:creationId xmlns:p14="http://schemas.microsoft.com/office/powerpoint/2010/main" val="2570602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0F4B95-087D-4FD4-BBD3-91BC88CA9728}"/>
              </a:ext>
            </a:extLst>
          </p:cNvPr>
          <p:cNvSpPr txBox="1"/>
          <p:nvPr/>
        </p:nvSpPr>
        <p:spPr>
          <a:xfrm>
            <a:off x="2516150" y="1691381"/>
            <a:ext cx="7021676" cy="3785652"/>
          </a:xfrm>
          <a:prstGeom prst="rect">
            <a:avLst/>
          </a:prstGeom>
          <a:noFill/>
        </p:spPr>
        <p:txBody>
          <a:bodyPr wrap="square" rtlCol="0">
            <a:spAutoFit/>
          </a:bodyPr>
          <a:lstStyle/>
          <a:p>
            <a:pPr algn="ctr"/>
            <a:r>
              <a:rPr lang="en-GB" sz="3200" dirty="0">
                <a:latin typeface="Helvetica" panose="020B0604020202020204" pitchFamily="34" charset="0"/>
                <a:cs typeface="Helvetica" panose="020B0604020202020204" pitchFamily="34" charset="0"/>
              </a:rPr>
              <a:t>We are powered by trillions of bolts of lightning – every single moment of our lives!</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Charge across mitochondrial membrane </a:t>
            </a:r>
            <a:br>
              <a:rPr lang="en-GB" sz="2400" dirty="0">
                <a:latin typeface="Helvetica" panose="020B0604020202020204" pitchFamily="34" charset="0"/>
                <a:cs typeface="Helvetica" panose="020B0604020202020204" pitchFamily="34" charset="0"/>
              </a:rPr>
            </a:br>
            <a:r>
              <a:rPr lang="en-GB" sz="2400" dirty="0">
                <a:latin typeface="Helvetica" panose="020B0604020202020204" pitchFamily="34" charset="0"/>
                <a:cs typeface="Helvetica" panose="020B0604020202020204" pitchFamily="34" charset="0"/>
              </a:rPr>
              <a:t>= 150 millivolts over 6 nanometres</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Equates to 30 million volts per metre or a bolt of lightning!</a:t>
            </a:r>
          </a:p>
        </p:txBody>
      </p:sp>
      <p:sp>
        <p:nvSpPr>
          <p:cNvPr id="9" name="TextBox 8">
            <a:extLst>
              <a:ext uri="{FF2B5EF4-FFF2-40B4-BE49-F238E27FC236}">
                <a16:creationId xmlns:a16="http://schemas.microsoft.com/office/drawing/2014/main" id="{B8830D18-DBFC-6AF4-ABC1-BB5B7E00D24D}"/>
              </a:ext>
            </a:extLst>
          </p:cNvPr>
          <p:cNvSpPr txBox="1"/>
          <p:nvPr/>
        </p:nvSpPr>
        <p:spPr>
          <a:xfrm>
            <a:off x="842716" y="5861497"/>
            <a:ext cx="7657047" cy="276999"/>
          </a:xfrm>
          <a:prstGeom prst="rect">
            <a:avLst/>
          </a:prstGeom>
          <a:noFill/>
        </p:spPr>
        <p:txBody>
          <a:bodyPr wrap="square">
            <a:spAutoFit/>
          </a:bodyPr>
          <a:lstStyle/>
          <a:p>
            <a:pPr marL="0" indent="0">
              <a:spcBef>
                <a:spcPts val="0"/>
              </a:spcBef>
              <a:buNone/>
            </a:pPr>
            <a:r>
              <a:rPr lang="en-GB" sz="1200" dirty="0">
                <a:latin typeface="Helvetica" panose="020B0604020202020204" pitchFamily="34" charset="0"/>
                <a:ea typeface="Roboto" panose="02000000000000000000" pitchFamily="2" charset="0"/>
                <a:cs typeface="Helvetica" panose="020B0604020202020204" pitchFamily="34" charset="0"/>
              </a:rPr>
              <a:t>Lane, N., 2015. </a:t>
            </a:r>
            <a:r>
              <a:rPr lang="en-GB" sz="1200" i="1" dirty="0">
                <a:latin typeface="Helvetica" panose="020B0604020202020204" pitchFamily="34" charset="0"/>
                <a:ea typeface="Roboto" panose="02000000000000000000" pitchFamily="2" charset="0"/>
                <a:cs typeface="Helvetica" panose="020B0604020202020204" pitchFamily="34" charset="0"/>
              </a:rPr>
              <a:t>The vital question: energy, evolution, and the origins of complex life</a:t>
            </a:r>
            <a:r>
              <a:rPr lang="en-GB" sz="1200" dirty="0">
                <a:latin typeface="Helvetica" panose="020B0604020202020204" pitchFamily="34" charset="0"/>
                <a:ea typeface="Roboto" panose="02000000000000000000" pitchFamily="2" charset="0"/>
                <a:cs typeface="Helvetica" panose="020B0604020202020204" pitchFamily="34" charset="0"/>
              </a:rPr>
              <a:t>. WW Norton &amp; Company</a:t>
            </a:r>
            <a:r>
              <a:rPr lang="en-GB" sz="1200" dirty="0">
                <a:latin typeface="Helvetica" panose="020B0604020202020204" pitchFamily="34" charset="0"/>
                <a:cs typeface="Helvetica" panose="020B0604020202020204" pitchFamily="34" charset="0"/>
              </a:rPr>
              <a:t>.</a:t>
            </a:r>
            <a:endParaRPr lang="en-GB" sz="1200" dirty="0">
              <a:solidFill>
                <a:prstClr val="black"/>
              </a:solidFill>
              <a:latin typeface="Helvetica" panose="020B0604020202020204" pitchFamily="34" charset="0"/>
              <a:cs typeface="Helvetica" panose="020B0604020202020204" pitchFamily="34" charset="0"/>
            </a:endParaRPr>
          </a:p>
        </p:txBody>
      </p:sp>
      <p:sp>
        <p:nvSpPr>
          <p:cNvPr id="4" name="Title 1">
            <a:extLst>
              <a:ext uri="{FF2B5EF4-FFF2-40B4-BE49-F238E27FC236}">
                <a16:creationId xmlns:a16="http://schemas.microsoft.com/office/drawing/2014/main" id="{5C635586-176A-4059-012C-7A0F78B1A25C}"/>
              </a:ext>
            </a:extLst>
          </p:cNvPr>
          <p:cNvSpPr>
            <a:spLocks noGrp="1"/>
          </p:cNvSpPr>
          <p:nvPr>
            <p:ph type="title"/>
          </p:nvPr>
        </p:nvSpPr>
        <p:spPr/>
        <p:txBody>
          <a:bodyPr>
            <a:normAutofit/>
          </a:bodyPr>
          <a:lstStyle/>
          <a:p>
            <a:r>
              <a:rPr lang="en-GB" b="1" dirty="0">
                <a:solidFill>
                  <a:srgbClr val="27279B"/>
                </a:solidFill>
                <a:latin typeface="Helvetica" panose="020B0604020202020204" pitchFamily="34" charset="0"/>
                <a:cs typeface="Helvetica" panose="020B0604020202020204" pitchFamily="34" charset="0"/>
              </a:rPr>
              <a:t>Endosymbiosis  </a:t>
            </a:r>
            <a:br>
              <a:rPr lang="en-GB" sz="2700" b="1" dirty="0">
                <a:solidFill>
                  <a:srgbClr val="27279B"/>
                </a:solidFill>
                <a:latin typeface="Helvetica" panose="020B0604020202020204" pitchFamily="34" charset="0"/>
                <a:cs typeface="Helvetica" panose="020B0604020202020204" pitchFamily="34" charset="0"/>
              </a:rPr>
            </a:br>
            <a:r>
              <a:rPr lang="en-GB" sz="2700" b="1" dirty="0">
                <a:solidFill>
                  <a:srgbClr val="27279B"/>
                </a:solidFill>
                <a:latin typeface="Helvetica" panose="020B0604020202020204" pitchFamily="34" charset="0"/>
                <a:cs typeface="Helvetica" panose="020B0604020202020204" pitchFamily="34" charset="0"/>
              </a:rPr>
              <a:t>The </a:t>
            </a:r>
            <a:r>
              <a:rPr lang="en-GB" sz="2700" dirty="0">
                <a:solidFill>
                  <a:srgbClr val="27279B"/>
                </a:solidFill>
              </a:rPr>
              <a:t>E</a:t>
            </a:r>
            <a:r>
              <a:rPr lang="en-GB" sz="2700" b="1" dirty="0">
                <a:solidFill>
                  <a:srgbClr val="27279B"/>
                </a:solidFill>
                <a:latin typeface="Helvetica" panose="020B0604020202020204" pitchFamily="34" charset="0"/>
                <a:cs typeface="Helvetica" panose="020B0604020202020204" pitchFamily="34" charset="0"/>
              </a:rPr>
              <a:t>volution of </a:t>
            </a:r>
            <a:r>
              <a:rPr lang="en-GB" sz="2700" dirty="0" err="1">
                <a:solidFill>
                  <a:srgbClr val="27279B"/>
                </a:solidFill>
              </a:rPr>
              <a:t>A</a:t>
            </a:r>
            <a:r>
              <a:rPr lang="en-GB" sz="2700" b="1" dirty="0" err="1">
                <a:solidFill>
                  <a:srgbClr val="27279B"/>
                </a:solidFill>
                <a:latin typeface="Helvetica" panose="020B0604020202020204" pitchFamily="34" charset="0"/>
                <a:cs typeface="Helvetica" panose="020B0604020202020204" pitchFamily="34" charset="0"/>
              </a:rPr>
              <a:t>lphaproteobacteria</a:t>
            </a:r>
            <a:r>
              <a:rPr lang="en-GB" sz="2700" b="1" dirty="0">
                <a:solidFill>
                  <a:srgbClr val="27279B"/>
                </a:solidFill>
                <a:latin typeface="Helvetica" panose="020B0604020202020204" pitchFamily="34" charset="0"/>
                <a:cs typeface="Helvetica" panose="020B0604020202020204" pitchFamily="34" charset="0"/>
              </a:rPr>
              <a:t> into Mitochondria</a:t>
            </a:r>
          </a:p>
        </p:txBody>
      </p:sp>
    </p:spTree>
    <p:extLst>
      <p:ext uri="{BB962C8B-B14F-4D97-AF65-F5344CB8AC3E}">
        <p14:creationId xmlns:p14="http://schemas.microsoft.com/office/powerpoint/2010/main" val="2594149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8D12CAA-56A8-84E7-0048-D7CB595B4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90" y="1763918"/>
            <a:ext cx="10848047" cy="3696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21DBD1-0111-300D-B7DB-9C336F1471CC}"/>
              </a:ext>
            </a:extLst>
          </p:cNvPr>
          <p:cNvSpPr txBox="1"/>
          <p:nvPr/>
        </p:nvSpPr>
        <p:spPr>
          <a:xfrm>
            <a:off x="472227" y="0"/>
            <a:ext cx="11186372" cy="1446550"/>
          </a:xfrm>
          <a:prstGeom prst="rect">
            <a:avLst/>
          </a:prstGeom>
          <a:noFill/>
        </p:spPr>
        <p:txBody>
          <a:bodyPr wrap="square">
            <a:spAutoFit/>
          </a:bodyPr>
          <a:lstStyle/>
          <a:p>
            <a:pPr algn="l"/>
            <a:r>
              <a:rPr lang="en-GB" sz="4400" b="1" i="0" dirty="0">
                <a:solidFill>
                  <a:srgbClr val="27279B"/>
                </a:solidFill>
                <a:effectLst/>
                <a:latin typeface="Helvetica" panose="020B0604020202020204" pitchFamily="34" charset="0"/>
                <a:cs typeface="Helvetica" panose="020B0604020202020204" pitchFamily="34" charset="0"/>
              </a:rPr>
              <a:t>Mitochondria in Ovarian Ageing and Reproductive Longevity</a:t>
            </a:r>
          </a:p>
        </p:txBody>
      </p:sp>
      <p:sp>
        <p:nvSpPr>
          <p:cNvPr id="5" name="TextBox 4">
            <a:extLst>
              <a:ext uri="{FF2B5EF4-FFF2-40B4-BE49-F238E27FC236}">
                <a16:creationId xmlns:a16="http://schemas.microsoft.com/office/drawing/2014/main" id="{219F11DE-C6CA-B9B1-82ED-A610D45B0FB2}"/>
              </a:ext>
            </a:extLst>
          </p:cNvPr>
          <p:cNvSpPr txBox="1"/>
          <p:nvPr/>
        </p:nvSpPr>
        <p:spPr>
          <a:xfrm>
            <a:off x="569147" y="5884679"/>
            <a:ext cx="10848047" cy="276999"/>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cs typeface="Helvetica" panose="020B0604020202020204" pitchFamily="34" charset="0"/>
              </a:rPr>
              <a:t>Chiang JL, Shukla P, </a:t>
            </a:r>
            <a:r>
              <a:rPr lang="en-GB" sz="1200" b="0" i="0" dirty="0" err="1">
                <a:solidFill>
                  <a:srgbClr val="212121"/>
                </a:solidFill>
                <a:effectLst/>
                <a:latin typeface="Helvetica" panose="020B0604020202020204" pitchFamily="34" charset="0"/>
                <a:cs typeface="Helvetica" panose="020B0604020202020204" pitchFamily="34" charset="0"/>
              </a:rPr>
              <a:t>Pagidas</a:t>
            </a:r>
            <a:r>
              <a:rPr lang="en-GB" sz="1200" b="0" i="0" dirty="0">
                <a:solidFill>
                  <a:srgbClr val="212121"/>
                </a:solidFill>
                <a:effectLst/>
                <a:latin typeface="Helvetica" panose="020B0604020202020204" pitchFamily="34" charset="0"/>
                <a:cs typeface="Helvetica" panose="020B0604020202020204" pitchFamily="34" charset="0"/>
              </a:rPr>
              <a:t> K, et al. Mitochondria in Ovarian Aging and Reproductive Longevity. </a:t>
            </a:r>
            <a:r>
              <a:rPr lang="en-GB" sz="1200" b="0" i="1" dirty="0">
                <a:solidFill>
                  <a:srgbClr val="212121"/>
                </a:solidFill>
                <a:effectLst/>
                <a:latin typeface="Helvetica" panose="020B0604020202020204" pitchFamily="34" charset="0"/>
                <a:cs typeface="Helvetica" panose="020B0604020202020204" pitchFamily="34" charset="0"/>
              </a:rPr>
              <a:t>Ageing Res Rev</a:t>
            </a:r>
            <a:r>
              <a:rPr lang="en-GB" sz="1200" b="0" i="0" dirty="0">
                <a:solidFill>
                  <a:srgbClr val="212121"/>
                </a:solidFill>
                <a:effectLst/>
                <a:latin typeface="Helvetica" panose="020B0604020202020204" pitchFamily="34" charset="0"/>
                <a:cs typeface="Helvetica" panose="020B0604020202020204" pitchFamily="34" charset="0"/>
              </a:rPr>
              <a:t>. 2020;63:101168.</a:t>
            </a:r>
            <a:endParaRPr lang="en-GB" sz="12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848B810A-7E93-309F-0BB8-448B73B465BE}"/>
              </a:ext>
            </a:extLst>
          </p:cNvPr>
          <p:cNvSpPr txBox="1"/>
          <p:nvPr/>
        </p:nvSpPr>
        <p:spPr>
          <a:xfrm>
            <a:off x="774805" y="4352450"/>
            <a:ext cx="4043734" cy="1107996"/>
          </a:xfrm>
          <a:prstGeom prst="rect">
            <a:avLst/>
          </a:prstGeom>
          <a:noFill/>
        </p:spPr>
        <p:txBody>
          <a:bodyPr wrap="square">
            <a:spAutoFit/>
          </a:bodyPr>
          <a:lstStyle/>
          <a:p>
            <a:r>
              <a:rPr lang="en-GB" sz="2200" b="0" i="0" dirty="0">
                <a:effectLst/>
                <a:latin typeface="Helvetica" panose="020B0604020202020204" pitchFamily="34" charset="0"/>
                <a:cs typeface="Helvetica" panose="020B0604020202020204" pitchFamily="34" charset="0"/>
              </a:rPr>
              <a:t>There is increasing evidence that mitochondrial dysfunction drives ovarian ageing.</a:t>
            </a:r>
            <a:endParaRPr lang="en-GB" sz="2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68755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645EE-5C10-57AC-B2B8-8C6FA3103624}"/>
              </a:ext>
            </a:extLst>
          </p:cNvPr>
          <p:cNvPicPr>
            <a:picLocks noChangeAspect="1"/>
          </p:cNvPicPr>
          <p:nvPr/>
        </p:nvPicPr>
        <p:blipFill>
          <a:blip r:embed="rId2"/>
          <a:stretch>
            <a:fillRect/>
          </a:stretch>
        </p:blipFill>
        <p:spPr>
          <a:xfrm>
            <a:off x="1657084" y="1229870"/>
            <a:ext cx="8454994" cy="3369594"/>
          </a:xfrm>
          <a:prstGeom prst="rect">
            <a:avLst/>
          </a:prstGeom>
        </p:spPr>
      </p:pic>
      <p:sp>
        <p:nvSpPr>
          <p:cNvPr id="4" name="TextBox 3">
            <a:extLst>
              <a:ext uri="{FF2B5EF4-FFF2-40B4-BE49-F238E27FC236}">
                <a16:creationId xmlns:a16="http://schemas.microsoft.com/office/drawing/2014/main" id="{D02B8DF3-AF3E-2FE1-8BCA-8373A8AE4EF2}"/>
              </a:ext>
            </a:extLst>
          </p:cNvPr>
          <p:cNvSpPr txBox="1"/>
          <p:nvPr/>
        </p:nvSpPr>
        <p:spPr>
          <a:xfrm>
            <a:off x="1484118" y="222111"/>
            <a:ext cx="9990487"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Mitochondria and Male Infertility</a:t>
            </a:r>
          </a:p>
        </p:txBody>
      </p:sp>
      <p:sp>
        <p:nvSpPr>
          <p:cNvPr id="6" name="TextBox 5">
            <a:extLst>
              <a:ext uri="{FF2B5EF4-FFF2-40B4-BE49-F238E27FC236}">
                <a16:creationId xmlns:a16="http://schemas.microsoft.com/office/drawing/2014/main" id="{D648AD27-3781-E243-5B60-E6308C14C830}"/>
              </a:ext>
            </a:extLst>
          </p:cNvPr>
          <p:cNvSpPr txBox="1"/>
          <p:nvPr/>
        </p:nvSpPr>
        <p:spPr>
          <a:xfrm>
            <a:off x="1657084" y="4858689"/>
            <a:ext cx="8877831" cy="769441"/>
          </a:xfrm>
          <a:prstGeom prst="rect">
            <a:avLst/>
          </a:prstGeom>
          <a:noFill/>
        </p:spPr>
        <p:txBody>
          <a:bodyPr wrap="square">
            <a:spAutoFit/>
          </a:bodyPr>
          <a:lstStyle/>
          <a:p>
            <a:r>
              <a:rPr lang="en-GB" sz="2200" dirty="0">
                <a:latin typeface="Helvetica" panose="020B0604020202020204" pitchFamily="34" charset="0"/>
                <a:cs typeface="Helvetica" panose="020B0604020202020204" pitchFamily="34" charset="0"/>
              </a:rPr>
              <a:t>Sperm mitochondrial dysfunction is associated with oxidative stress within semen - a primary underlying cause of male infertility.</a:t>
            </a:r>
          </a:p>
        </p:txBody>
      </p:sp>
      <p:sp>
        <p:nvSpPr>
          <p:cNvPr id="8" name="TextBox 7">
            <a:extLst>
              <a:ext uri="{FF2B5EF4-FFF2-40B4-BE49-F238E27FC236}">
                <a16:creationId xmlns:a16="http://schemas.microsoft.com/office/drawing/2014/main" id="{DF979EAA-0026-34BF-EA69-5EBC10B811BE}"/>
              </a:ext>
            </a:extLst>
          </p:cNvPr>
          <p:cNvSpPr txBox="1"/>
          <p:nvPr/>
        </p:nvSpPr>
        <p:spPr>
          <a:xfrm>
            <a:off x="1612370" y="5741941"/>
            <a:ext cx="8967258" cy="461665"/>
          </a:xfrm>
          <a:prstGeom prst="rect">
            <a:avLst/>
          </a:prstGeom>
          <a:noFill/>
        </p:spPr>
        <p:txBody>
          <a:bodyPr wrap="square">
            <a:spAutoFit/>
          </a:bodyPr>
          <a:lstStyle/>
          <a:p>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Durairajanayagam</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D, Singh D, Agarwal A, Henkel R. Causes and consequences of sperm mitochondrial dysfunction.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Andrologia</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2021;53(1):e13666.</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992483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ciencemag.org/sites/default/files/styles/article_main_large/public/images/si_mtDNAH.jpg?itok=lgpOaJ0x">
            <a:extLst>
              <a:ext uri="{FF2B5EF4-FFF2-40B4-BE49-F238E27FC236}">
                <a16:creationId xmlns:a16="http://schemas.microsoft.com/office/drawing/2014/main" id="{67EC26B4-F6F1-2E2A-D34C-670C628A36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BA72AC80-B891-C163-5A96-CCCDC42FFEE5}"/>
              </a:ext>
            </a:extLst>
          </p:cNvPr>
          <p:cNvSpPr txBox="1">
            <a:spLocks noChangeArrowheads="1"/>
          </p:cNvSpPr>
          <p:nvPr/>
        </p:nvSpPr>
        <p:spPr>
          <a:xfrm>
            <a:off x="2207751" y="1806701"/>
            <a:ext cx="9144000" cy="2533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The Retrograde Response</a:t>
            </a:r>
          </a:p>
          <a:p>
            <a:pPr algn="ctr"/>
            <a:r>
              <a:rPr lang="en-GB" sz="28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When Mitochondria ask Nuclear DNA for Help</a:t>
            </a:r>
            <a:br>
              <a:rPr lang="en-GB" sz="7800" b="1" dirty="0">
                <a:solidFill>
                  <a:srgbClr val="27279B"/>
                </a:solidFill>
                <a:latin typeface="Helvetica" panose="020B0604020202020204" pitchFamily="34" charset="0"/>
                <a:cs typeface="Helvetica" panose="020B0604020202020204" pitchFamily="34" charset="0"/>
              </a:rPr>
            </a:br>
            <a:endParaRPr lang="en-US" sz="2400" b="1" dirty="0">
              <a:solidFill>
                <a:schemeClr val="accent5">
                  <a:lumMod val="75000"/>
                </a:schemeClr>
              </a:solidFill>
            </a:endParaRPr>
          </a:p>
        </p:txBody>
      </p:sp>
      <p:sp>
        <p:nvSpPr>
          <p:cNvPr id="2" name="TextBox 1">
            <a:extLst>
              <a:ext uri="{FF2B5EF4-FFF2-40B4-BE49-F238E27FC236}">
                <a16:creationId xmlns:a16="http://schemas.microsoft.com/office/drawing/2014/main" id="{6AFB56C4-CBAD-6C98-0161-5A211EEE967B}"/>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65505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5818" y="0"/>
            <a:ext cx="8208912" cy="1261884"/>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The Retrograde Response </a:t>
            </a:r>
            <a:r>
              <a:rPr lang="en-GB" sz="4000" b="1" dirty="0">
                <a:solidFill>
                  <a:srgbClr val="27279B"/>
                </a:solidFill>
                <a:latin typeface="Helvetica" panose="020B0604020202020204" pitchFamily="34" charset="0"/>
                <a:cs typeface="Helvetica" panose="020B0604020202020204" pitchFamily="34" charset="0"/>
              </a:rPr>
              <a:t>- </a:t>
            </a:r>
          </a:p>
          <a:p>
            <a:r>
              <a:rPr lang="en-GB" sz="3200" b="1" dirty="0">
                <a:solidFill>
                  <a:srgbClr val="27279B"/>
                </a:solidFill>
                <a:latin typeface="Helvetica" panose="020B0604020202020204" pitchFamily="34" charset="0"/>
                <a:cs typeface="Helvetica" panose="020B0604020202020204" pitchFamily="34" charset="0"/>
              </a:rPr>
              <a:t>Increased Longevity</a:t>
            </a:r>
          </a:p>
        </p:txBody>
      </p:sp>
      <p:sp>
        <p:nvSpPr>
          <p:cNvPr id="6" name="TextBox 5"/>
          <p:cNvSpPr txBox="1"/>
          <p:nvPr/>
        </p:nvSpPr>
        <p:spPr>
          <a:xfrm>
            <a:off x="730094" y="4926975"/>
            <a:ext cx="6314942" cy="1200329"/>
          </a:xfrm>
          <a:prstGeom prst="rect">
            <a:avLst/>
          </a:prstGeom>
          <a:noFill/>
        </p:spPr>
        <p:txBody>
          <a:bodyPr wrap="square" rtlCol="0">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Amigo, I., da Cunha, F.M., </a:t>
            </a:r>
            <a:r>
              <a:rPr lang="en-GB" sz="1200" dirty="0" err="1">
                <a:latin typeface="Helvetica" panose="020B0604020202020204" pitchFamily="34" charset="0"/>
                <a:ea typeface="Roboto" panose="02000000000000000000" pitchFamily="2" charset="0"/>
                <a:cs typeface="Helvetica" panose="020B0604020202020204" pitchFamily="34" charset="0"/>
              </a:rPr>
              <a:t>Forni</a:t>
            </a:r>
            <a:r>
              <a:rPr lang="en-GB" sz="1200" dirty="0">
                <a:latin typeface="Helvetica" panose="020B0604020202020204" pitchFamily="34" charset="0"/>
                <a:ea typeface="Roboto" panose="02000000000000000000" pitchFamily="2" charset="0"/>
                <a:cs typeface="Helvetica" panose="020B0604020202020204" pitchFamily="34" charset="0"/>
              </a:rPr>
              <a:t>, M.F., Garcia-</a:t>
            </a:r>
            <a:r>
              <a:rPr lang="en-GB" sz="1200" dirty="0" err="1">
                <a:latin typeface="Helvetica" panose="020B0604020202020204" pitchFamily="34" charset="0"/>
                <a:ea typeface="Roboto" panose="02000000000000000000" pitchFamily="2" charset="0"/>
                <a:cs typeface="Helvetica" panose="020B0604020202020204" pitchFamily="34" charset="0"/>
              </a:rPr>
              <a:t>Neto</a:t>
            </a:r>
            <a:r>
              <a:rPr lang="en-GB" sz="1200" dirty="0">
                <a:latin typeface="Helvetica" panose="020B0604020202020204" pitchFamily="34" charset="0"/>
                <a:ea typeface="Roboto" panose="02000000000000000000" pitchFamily="2" charset="0"/>
                <a:cs typeface="Helvetica" panose="020B0604020202020204" pitchFamily="34" charset="0"/>
              </a:rPr>
              <a:t>, W., </a:t>
            </a:r>
            <a:r>
              <a:rPr lang="en-GB" sz="1200" dirty="0" err="1">
                <a:latin typeface="Helvetica" panose="020B0604020202020204" pitchFamily="34" charset="0"/>
                <a:ea typeface="Roboto" panose="02000000000000000000" pitchFamily="2" charset="0"/>
                <a:cs typeface="Helvetica" panose="020B0604020202020204" pitchFamily="34" charset="0"/>
              </a:rPr>
              <a:t>Kakimoto</a:t>
            </a:r>
            <a:r>
              <a:rPr lang="en-GB" sz="1200" dirty="0">
                <a:latin typeface="Helvetica" panose="020B0604020202020204" pitchFamily="34" charset="0"/>
                <a:ea typeface="Roboto" panose="02000000000000000000" pitchFamily="2" charset="0"/>
                <a:cs typeface="Helvetica" panose="020B0604020202020204" pitchFamily="34" charset="0"/>
              </a:rPr>
              <a:t>, P.A., </a:t>
            </a:r>
            <a:r>
              <a:rPr lang="en-GB" sz="1200" dirty="0" err="1">
                <a:latin typeface="Helvetica" panose="020B0604020202020204" pitchFamily="34" charset="0"/>
                <a:ea typeface="Roboto" panose="02000000000000000000" pitchFamily="2" charset="0"/>
                <a:cs typeface="Helvetica" panose="020B0604020202020204" pitchFamily="34" charset="0"/>
              </a:rPr>
              <a:t>Luévano-Martínez</a:t>
            </a:r>
            <a:r>
              <a:rPr lang="en-GB" sz="1200" dirty="0">
                <a:latin typeface="Helvetica" panose="020B0604020202020204" pitchFamily="34" charset="0"/>
                <a:ea typeface="Roboto" panose="02000000000000000000" pitchFamily="2" charset="0"/>
                <a:cs typeface="Helvetica" panose="020B0604020202020204" pitchFamily="34" charset="0"/>
              </a:rPr>
              <a:t>, L.A., </a:t>
            </a:r>
            <a:r>
              <a:rPr lang="en-GB" sz="1200" dirty="0" err="1">
                <a:latin typeface="Helvetica" panose="020B0604020202020204" pitchFamily="34" charset="0"/>
                <a:ea typeface="Roboto" panose="02000000000000000000" pitchFamily="2" charset="0"/>
                <a:cs typeface="Helvetica" panose="020B0604020202020204" pitchFamily="34" charset="0"/>
              </a:rPr>
              <a:t>Macedo</a:t>
            </a:r>
            <a:r>
              <a:rPr lang="en-GB" sz="1200" dirty="0">
                <a:latin typeface="Helvetica" panose="020B0604020202020204" pitchFamily="34" charset="0"/>
                <a:ea typeface="Roboto" panose="02000000000000000000" pitchFamily="2" charset="0"/>
                <a:cs typeface="Helvetica" panose="020B0604020202020204" pitchFamily="34" charset="0"/>
              </a:rPr>
              <a:t>, F., Menezes-</a:t>
            </a:r>
            <a:r>
              <a:rPr lang="en-GB" sz="1200" dirty="0" err="1">
                <a:latin typeface="Helvetica" panose="020B0604020202020204" pitchFamily="34" charset="0"/>
                <a:ea typeface="Roboto" panose="02000000000000000000" pitchFamily="2" charset="0"/>
                <a:cs typeface="Helvetica" panose="020B0604020202020204" pitchFamily="34" charset="0"/>
              </a:rPr>
              <a:t>Filho</a:t>
            </a:r>
            <a:r>
              <a:rPr lang="en-GB" sz="1200" dirty="0">
                <a:latin typeface="Helvetica" panose="020B0604020202020204" pitchFamily="34" charset="0"/>
                <a:ea typeface="Roboto" panose="02000000000000000000" pitchFamily="2" charset="0"/>
                <a:cs typeface="Helvetica" panose="020B0604020202020204" pitchFamily="34" charset="0"/>
              </a:rPr>
              <a:t>, S.L., </a:t>
            </a:r>
            <a:r>
              <a:rPr lang="en-GB" sz="1200" dirty="0" err="1">
                <a:latin typeface="Helvetica" panose="020B0604020202020204" pitchFamily="34" charset="0"/>
                <a:ea typeface="Roboto" panose="02000000000000000000" pitchFamily="2" charset="0"/>
                <a:cs typeface="Helvetica" panose="020B0604020202020204" pitchFamily="34" charset="0"/>
              </a:rPr>
              <a:t>Peloggia</a:t>
            </a:r>
            <a:r>
              <a:rPr lang="en-GB" sz="1200" dirty="0">
                <a:latin typeface="Helvetica" panose="020B0604020202020204" pitchFamily="34" charset="0"/>
                <a:ea typeface="Roboto" panose="02000000000000000000" pitchFamily="2" charset="0"/>
                <a:cs typeface="Helvetica" panose="020B0604020202020204" pitchFamily="34" charset="0"/>
              </a:rPr>
              <a:t>, J. and </a:t>
            </a:r>
            <a:r>
              <a:rPr lang="en-GB" sz="1200" dirty="0" err="1">
                <a:latin typeface="Helvetica" panose="020B0604020202020204" pitchFamily="34" charset="0"/>
                <a:ea typeface="Roboto" panose="02000000000000000000" pitchFamily="2" charset="0"/>
                <a:cs typeface="Helvetica" panose="020B0604020202020204" pitchFamily="34" charset="0"/>
              </a:rPr>
              <a:t>Kowaltowski</a:t>
            </a:r>
            <a:r>
              <a:rPr lang="en-GB" sz="1200" dirty="0">
                <a:latin typeface="Helvetica" panose="020B0604020202020204" pitchFamily="34" charset="0"/>
                <a:ea typeface="Roboto" panose="02000000000000000000" pitchFamily="2" charset="0"/>
                <a:cs typeface="Helvetica" panose="020B0604020202020204" pitchFamily="34" charset="0"/>
              </a:rPr>
              <a:t>, A.J., 2016. Mitochondrial form, function and signalling in aging. </a:t>
            </a:r>
            <a:r>
              <a:rPr lang="en-GB" sz="1200" i="1" dirty="0">
                <a:latin typeface="Helvetica" panose="020B0604020202020204" pitchFamily="34" charset="0"/>
                <a:ea typeface="Roboto" panose="02000000000000000000" pitchFamily="2" charset="0"/>
                <a:cs typeface="Helvetica" panose="020B0604020202020204" pitchFamily="34" charset="0"/>
              </a:rPr>
              <a:t>Biochemical Journal</a:t>
            </a:r>
            <a:r>
              <a:rPr lang="en-GB" sz="1200" dirty="0">
                <a:latin typeface="Helvetica" panose="020B0604020202020204" pitchFamily="34" charset="0"/>
                <a:ea typeface="Roboto" panose="02000000000000000000" pitchFamily="2" charset="0"/>
                <a:cs typeface="Helvetica" panose="020B0604020202020204" pitchFamily="34" charset="0"/>
              </a:rPr>
              <a:t>, </a:t>
            </a:r>
            <a:r>
              <a:rPr lang="en-GB" sz="1200" i="1" dirty="0">
                <a:latin typeface="Helvetica" panose="020B0604020202020204" pitchFamily="34" charset="0"/>
                <a:ea typeface="Roboto" panose="02000000000000000000" pitchFamily="2" charset="0"/>
                <a:cs typeface="Helvetica" panose="020B0604020202020204" pitchFamily="34" charset="0"/>
              </a:rPr>
              <a:t>473</a:t>
            </a:r>
            <a:r>
              <a:rPr lang="en-GB" sz="1200" dirty="0">
                <a:latin typeface="Helvetica" panose="020B0604020202020204" pitchFamily="34" charset="0"/>
                <a:ea typeface="Roboto" panose="02000000000000000000" pitchFamily="2" charset="0"/>
                <a:cs typeface="Helvetica" panose="020B0604020202020204" pitchFamily="34" charset="0"/>
              </a:rPr>
              <a:t>(20), pp.3421-3449.</a:t>
            </a:r>
          </a:p>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Walker BR, Moraes CT. Nuclear-Mitochondrial Interactions.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Biomolecules</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2022;12(3):427. Published 2022 Mar 10.</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2" name="TextBox 1">
            <a:extLst>
              <a:ext uri="{FF2B5EF4-FFF2-40B4-BE49-F238E27FC236}">
                <a16:creationId xmlns:a16="http://schemas.microsoft.com/office/drawing/2014/main" id="{0CBF9DF3-3F42-F986-83B2-08DDCA66FEA9}"/>
              </a:ext>
            </a:extLst>
          </p:cNvPr>
          <p:cNvSpPr txBox="1"/>
          <p:nvPr/>
        </p:nvSpPr>
        <p:spPr>
          <a:xfrm>
            <a:off x="730094" y="1393505"/>
            <a:ext cx="4165600" cy="3477875"/>
          </a:xfrm>
          <a:prstGeom prst="rect">
            <a:avLst/>
          </a:prstGeom>
          <a:noFill/>
        </p:spPr>
        <p:txBody>
          <a:bodyPr wrap="square" rtlCol="0">
            <a:spAutoFit/>
          </a:bodyPr>
          <a:lstStyle/>
          <a:p>
            <a:r>
              <a:rPr lang="en-GB" sz="2000" dirty="0">
                <a:latin typeface="Helvetica" panose="020B0604020202020204" pitchFamily="34" charset="0"/>
                <a:cs typeface="Helvetica" panose="020B0604020202020204" pitchFamily="34" charset="0"/>
              </a:rPr>
              <a:t>Long-lived species, such as humans, have excellent communication between mitochondria and nuclear DNA - to request for assistance when under stress.</a:t>
            </a:r>
          </a:p>
          <a:p>
            <a:endParaRPr lang="en-GB" sz="2000" dirty="0">
              <a:latin typeface="Helvetica" panose="020B0604020202020204" pitchFamily="34" charset="0"/>
              <a:cs typeface="Helvetica" panose="020B0604020202020204" pitchFamily="34" charset="0"/>
            </a:endParaRPr>
          </a:p>
          <a:p>
            <a:r>
              <a:rPr lang="en-GB" sz="2000" dirty="0">
                <a:latin typeface="Helvetica" panose="020B0604020202020204" pitchFamily="34" charset="0"/>
                <a:cs typeface="Helvetica" panose="020B0604020202020204" pitchFamily="34" charset="0"/>
              </a:rPr>
              <a:t>This is known as the retrograde response and is a kind of mitochondrial hormesis or </a:t>
            </a:r>
            <a:r>
              <a:rPr lang="en-GB" sz="2000" dirty="0" err="1">
                <a:latin typeface="Helvetica" panose="020B0604020202020204" pitchFamily="34" charset="0"/>
                <a:cs typeface="Helvetica" panose="020B0604020202020204" pitchFamily="34" charset="0"/>
              </a:rPr>
              <a:t>mitohormesis</a:t>
            </a:r>
            <a:r>
              <a:rPr lang="en-GB" sz="2000" dirty="0">
                <a:latin typeface="Helvetica" panose="020B0604020202020204" pitchFamily="34" charset="0"/>
                <a:cs typeface="Helvetica" panose="020B0604020202020204" pitchFamily="34" charset="0"/>
              </a:rPr>
              <a:t>.</a:t>
            </a:r>
          </a:p>
        </p:txBody>
      </p:sp>
      <p:pic>
        <p:nvPicPr>
          <p:cNvPr id="5" name="Picture 4">
            <a:extLst>
              <a:ext uri="{FF2B5EF4-FFF2-40B4-BE49-F238E27FC236}">
                <a16:creationId xmlns:a16="http://schemas.microsoft.com/office/drawing/2014/main" id="{A68CEF7C-39F3-A65D-8325-C272866D06EA}"/>
              </a:ext>
            </a:extLst>
          </p:cNvPr>
          <p:cNvPicPr>
            <a:picLocks noChangeAspect="1"/>
          </p:cNvPicPr>
          <p:nvPr/>
        </p:nvPicPr>
        <p:blipFill>
          <a:blip r:embed="rId2"/>
          <a:stretch>
            <a:fillRect/>
          </a:stretch>
        </p:blipFill>
        <p:spPr>
          <a:xfrm>
            <a:off x="5103329" y="1531516"/>
            <a:ext cx="6538780" cy="4402183"/>
          </a:xfrm>
          <a:prstGeom prst="rect">
            <a:avLst/>
          </a:prstGeom>
        </p:spPr>
      </p:pic>
    </p:spTree>
    <p:extLst>
      <p:ext uri="{BB962C8B-B14F-4D97-AF65-F5344CB8AC3E}">
        <p14:creationId xmlns:p14="http://schemas.microsoft.com/office/powerpoint/2010/main" val="2445425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ag and bone horse and  cart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205" y="1536999"/>
            <a:ext cx="6960821" cy="4611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DEE370-E00D-1B8D-84C7-D7109C15EA22}"/>
              </a:ext>
            </a:extLst>
          </p:cNvPr>
          <p:cNvSpPr txBox="1"/>
          <p:nvPr/>
        </p:nvSpPr>
        <p:spPr>
          <a:xfrm>
            <a:off x="1419247" y="105621"/>
            <a:ext cx="8544548" cy="1431378"/>
          </a:xfrm>
          <a:prstGeom prst="rect">
            <a:avLst/>
          </a:prstGeom>
          <a:noFill/>
        </p:spPr>
        <p:txBody>
          <a:bodyPr wrap="square" rtlCol="0">
            <a:spAutoFit/>
          </a:bodyPr>
          <a:lstStyle/>
          <a:p>
            <a:pPr algn="ctr"/>
            <a:r>
              <a:rPr lang="en-GB" sz="2800" b="1" dirty="0">
                <a:solidFill>
                  <a:srgbClr val="27279B"/>
                </a:solidFill>
                <a:latin typeface="Helvetica" panose="020B0604020202020204" pitchFamily="34" charset="0"/>
                <a:cs typeface="Helvetica" panose="020B0604020202020204" pitchFamily="34" charset="0"/>
              </a:rPr>
              <a:t>The Salvage Pathway or </a:t>
            </a:r>
            <a:r>
              <a:rPr lang="en-GB" sz="2800" b="1" i="1" dirty="0">
                <a:solidFill>
                  <a:srgbClr val="27279B"/>
                </a:solidFill>
                <a:latin typeface="Helvetica" panose="020B0604020202020204" pitchFamily="34" charset="0"/>
                <a:cs typeface="Helvetica" panose="020B0604020202020204" pitchFamily="34" charset="0"/>
              </a:rPr>
              <a:t>De Novo </a:t>
            </a:r>
            <a:r>
              <a:rPr lang="en-GB" sz="2800" b="1" dirty="0">
                <a:solidFill>
                  <a:srgbClr val="27279B"/>
                </a:solidFill>
                <a:latin typeface="Helvetica" panose="020B0604020202020204" pitchFamily="34" charset="0"/>
                <a:cs typeface="Helvetica" panose="020B0604020202020204" pitchFamily="34" charset="0"/>
              </a:rPr>
              <a:t>Synthesis?  </a:t>
            </a:r>
          </a:p>
          <a:p>
            <a:pPr algn="ctr"/>
            <a:r>
              <a:rPr lang="en-GB" sz="2800" b="1" dirty="0">
                <a:solidFill>
                  <a:srgbClr val="27279B"/>
                </a:solidFill>
                <a:latin typeface="Helvetica" panose="020B0604020202020204" pitchFamily="34" charset="0"/>
                <a:cs typeface="Helvetica" panose="020B0604020202020204" pitchFamily="34" charset="0"/>
              </a:rPr>
              <a:t>Nucleotides and Nucleosides are Needed </a:t>
            </a:r>
            <a:br>
              <a:rPr lang="en-GB" sz="2800" b="1" dirty="0">
                <a:solidFill>
                  <a:srgbClr val="27279B"/>
                </a:solidFill>
                <a:latin typeface="Helvetica" panose="020B0604020202020204" pitchFamily="34" charset="0"/>
                <a:cs typeface="Helvetica" panose="020B0604020202020204" pitchFamily="34" charset="0"/>
              </a:rPr>
            </a:br>
            <a:r>
              <a:rPr lang="en-GB" sz="2800" b="1" dirty="0">
                <a:solidFill>
                  <a:srgbClr val="27279B"/>
                </a:solidFill>
                <a:latin typeface="Helvetica" panose="020B0604020202020204" pitchFamily="34" charset="0"/>
                <a:cs typeface="Helvetica" panose="020B0604020202020204" pitchFamily="34" charset="0"/>
              </a:rPr>
              <a:t>for Mitochondria to ‘talk’ to DNA</a:t>
            </a:r>
          </a:p>
        </p:txBody>
      </p:sp>
    </p:spTree>
    <p:extLst>
      <p:ext uri="{BB962C8B-B14F-4D97-AF65-F5344CB8AC3E}">
        <p14:creationId xmlns:p14="http://schemas.microsoft.com/office/powerpoint/2010/main" val="2628208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923" r="1561" b="3902"/>
          <a:stretch/>
        </p:blipFill>
        <p:spPr>
          <a:xfrm>
            <a:off x="3672028" y="1668211"/>
            <a:ext cx="7284962" cy="4047686"/>
          </a:xfrm>
          <a:prstGeom prst="rect">
            <a:avLst/>
          </a:prstGeom>
        </p:spPr>
      </p:pic>
      <p:sp>
        <p:nvSpPr>
          <p:cNvPr id="6" name="TextBox 5"/>
          <p:cNvSpPr txBox="1"/>
          <p:nvPr/>
        </p:nvSpPr>
        <p:spPr>
          <a:xfrm>
            <a:off x="870858" y="5834221"/>
            <a:ext cx="6768752" cy="276999"/>
          </a:xfrm>
          <a:prstGeom prst="rect">
            <a:avLst/>
          </a:prstGeom>
          <a:noFill/>
        </p:spPr>
        <p:txBody>
          <a:bodyPr wrap="square" rtlCol="0">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http://www.novocib.com/Nucleotide_Analysis_Services.html</a:t>
            </a:r>
          </a:p>
        </p:txBody>
      </p:sp>
      <p:sp>
        <p:nvSpPr>
          <p:cNvPr id="2" name="TextBox 1">
            <a:extLst>
              <a:ext uri="{FF2B5EF4-FFF2-40B4-BE49-F238E27FC236}">
                <a16:creationId xmlns:a16="http://schemas.microsoft.com/office/drawing/2014/main" id="{EBDE37B2-680A-C18A-2751-133413D66165}"/>
              </a:ext>
            </a:extLst>
          </p:cNvPr>
          <p:cNvSpPr txBox="1"/>
          <p:nvPr/>
        </p:nvSpPr>
        <p:spPr>
          <a:xfrm>
            <a:off x="712664" y="318781"/>
            <a:ext cx="10991656" cy="954107"/>
          </a:xfrm>
          <a:prstGeom prst="rect">
            <a:avLst/>
          </a:prstGeom>
          <a:noFill/>
        </p:spPr>
        <p:txBody>
          <a:bodyPr wrap="square" rtlCol="0">
            <a:spAutoFit/>
          </a:bodyPr>
          <a:lstStyle/>
          <a:p>
            <a:r>
              <a:rPr lang="en-GB" sz="2800" b="1" dirty="0">
                <a:solidFill>
                  <a:srgbClr val="27279B"/>
                </a:solidFill>
                <a:latin typeface="Helvetica" panose="020B0604020202020204" pitchFamily="34" charset="0"/>
                <a:cs typeface="Helvetica" panose="020B0604020202020204" pitchFamily="34" charset="0"/>
              </a:rPr>
              <a:t>The Salvage Pathway or </a:t>
            </a:r>
            <a:r>
              <a:rPr lang="en-GB" sz="2800" b="1" i="1" dirty="0">
                <a:solidFill>
                  <a:srgbClr val="27279B"/>
                </a:solidFill>
                <a:latin typeface="Helvetica" panose="020B0604020202020204" pitchFamily="34" charset="0"/>
                <a:cs typeface="Helvetica" panose="020B0604020202020204" pitchFamily="34" charset="0"/>
              </a:rPr>
              <a:t>De Novo </a:t>
            </a:r>
            <a:r>
              <a:rPr lang="en-GB" sz="2800" b="1" dirty="0">
                <a:solidFill>
                  <a:srgbClr val="27279B"/>
                </a:solidFill>
                <a:latin typeface="Helvetica" panose="020B0604020202020204" pitchFamily="34" charset="0"/>
                <a:cs typeface="Helvetica" panose="020B0604020202020204" pitchFamily="34" charset="0"/>
              </a:rPr>
              <a:t>Synthesis? Nucleotides and Nucleosides are Needed for Mitochondria to ‘talk’ to DNA</a:t>
            </a:r>
          </a:p>
        </p:txBody>
      </p:sp>
      <p:sp>
        <p:nvSpPr>
          <p:cNvPr id="3" name="TextBox 2">
            <a:extLst>
              <a:ext uri="{FF2B5EF4-FFF2-40B4-BE49-F238E27FC236}">
                <a16:creationId xmlns:a16="http://schemas.microsoft.com/office/drawing/2014/main" id="{4EB49F03-435C-9A91-D825-F0AC4D819F27}"/>
              </a:ext>
            </a:extLst>
          </p:cNvPr>
          <p:cNvSpPr txBox="1"/>
          <p:nvPr/>
        </p:nvSpPr>
        <p:spPr>
          <a:xfrm>
            <a:off x="870858" y="1536174"/>
            <a:ext cx="2308760" cy="3785652"/>
          </a:xfrm>
          <a:prstGeom prst="rect">
            <a:avLst/>
          </a:prstGeom>
          <a:noFill/>
        </p:spPr>
        <p:txBody>
          <a:bodyPr wrap="square" rtlCol="0">
            <a:spAutoFit/>
          </a:bodyPr>
          <a:lstStyle/>
          <a:p>
            <a:r>
              <a:rPr lang="en-GB" sz="2000" dirty="0">
                <a:latin typeface="Helvetica" panose="020B0604020202020204" pitchFamily="34" charset="0"/>
                <a:cs typeface="Helvetica" panose="020B0604020202020204" pitchFamily="34" charset="0"/>
              </a:rPr>
              <a:t>Adenosine is required for ATP, ADP and AMP.</a:t>
            </a:r>
          </a:p>
          <a:p>
            <a:endParaRPr lang="en-GB" sz="2000" dirty="0">
              <a:latin typeface="Helvetica" panose="020B0604020202020204" pitchFamily="34" charset="0"/>
              <a:cs typeface="Helvetica" panose="020B0604020202020204" pitchFamily="34" charset="0"/>
            </a:endParaRPr>
          </a:p>
          <a:p>
            <a:r>
              <a:rPr lang="en-GB" sz="2000" dirty="0">
                <a:latin typeface="Helvetica" panose="020B0604020202020204" pitchFamily="34" charset="0"/>
                <a:cs typeface="Helvetica" panose="020B0604020202020204" pitchFamily="34" charset="0"/>
              </a:rPr>
              <a:t>Adenine is required for NAD</a:t>
            </a:r>
            <a:r>
              <a:rPr lang="en-GB" sz="2000" baseline="30000" dirty="0">
                <a:latin typeface="Helvetica" panose="020B0604020202020204" pitchFamily="34" charset="0"/>
                <a:cs typeface="Helvetica" panose="020B0604020202020204" pitchFamily="34" charset="0"/>
              </a:rPr>
              <a:t>+</a:t>
            </a:r>
            <a:r>
              <a:rPr lang="en-GB" sz="2000" dirty="0">
                <a:latin typeface="Helvetica" panose="020B0604020202020204" pitchFamily="34" charset="0"/>
                <a:cs typeface="Helvetica" panose="020B0604020202020204" pitchFamily="34" charset="0"/>
              </a:rPr>
              <a:t> and NADH.</a:t>
            </a:r>
          </a:p>
          <a:p>
            <a:endParaRPr lang="en-GB" sz="2000" dirty="0">
              <a:latin typeface="Helvetica" panose="020B0604020202020204" pitchFamily="34" charset="0"/>
              <a:cs typeface="Helvetica" panose="020B0604020202020204" pitchFamily="34" charset="0"/>
            </a:endParaRPr>
          </a:p>
          <a:p>
            <a:r>
              <a:rPr lang="en-GB" sz="2000" dirty="0">
                <a:latin typeface="Helvetica" panose="020B0604020202020204" pitchFamily="34" charset="0"/>
                <a:cs typeface="Helvetica" panose="020B0604020202020204" pitchFamily="34" charset="0"/>
              </a:rPr>
              <a:t>Nucleotides required for mitochondrial DNA synthesis.</a:t>
            </a:r>
          </a:p>
        </p:txBody>
      </p:sp>
    </p:spTree>
    <p:extLst>
      <p:ext uri="{BB962C8B-B14F-4D97-AF65-F5344CB8AC3E}">
        <p14:creationId xmlns:p14="http://schemas.microsoft.com/office/powerpoint/2010/main" val="4279919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8872" y="1517835"/>
            <a:ext cx="9714089" cy="3477875"/>
          </a:xfrm>
          <a:prstGeom prst="rect">
            <a:avLst/>
          </a:prstGeom>
          <a:noFill/>
        </p:spPr>
        <p:txBody>
          <a:bodyPr wrap="square" rtlCol="0">
            <a:spAutoFit/>
          </a:bodyPr>
          <a:lstStyle/>
          <a:p>
            <a:r>
              <a:rPr lang="en-GB" sz="2800" dirty="0">
                <a:latin typeface="Helvetica" panose="020B0604020202020204" pitchFamily="34" charset="0"/>
                <a:cs typeface="Helvetica" panose="020B0604020202020204" pitchFamily="34" charset="0"/>
              </a:rPr>
              <a:t>The degradation products of RNA and DNA can be ‘salvaged’ to make the nucleotides and nucleosides which allow retrograde communication between mitochondria and nuclear DNA.</a:t>
            </a:r>
          </a:p>
          <a:p>
            <a:endParaRPr lang="en-GB" sz="1200" dirty="0">
              <a:latin typeface="Helvetica" panose="020B0604020202020204" pitchFamily="34" charset="0"/>
              <a:cs typeface="Helvetica" panose="020B0604020202020204" pitchFamily="34" charset="0"/>
            </a:endParaRPr>
          </a:p>
          <a:p>
            <a:r>
              <a:rPr lang="en-GB" sz="2800" dirty="0">
                <a:latin typeface="Helvetica" panose="020B0604020202020204" pitchFamily="34" charset="0"/>
                <a:cs typeface="Helvetica" panose="020B0604020202020204" pitchFamily="34" charset="0"/>
              </a:rPr>
              <a:t>Supplementary nucleotides and nucleosides may also support this communication.</a:t>
            </a:r>
          </a:p>
          <a:p>
            <a:endParaRPr lang="en-GB" sz="1200" dirty="0">
              <a:latin typeface="Helvetica" panose="020B0604020202020204" pitchFamily="34" charset="0"/>
              <a:cs typeface="Helvetica" panose="020B0604020202020204" pitchFamily="34" charset="0"/>
            </a:endParaRPr>
          </a:p>
          <a:p>
            <a:r>
              <a:rPr lang="en-GB" sz="2800" i="1" dirty="0">
                <a:latin typeface="Helvetica" panose="020B0604020202020204" pitchFamily="34" charset="0"/>
                <a:cs typeface="Helvetica" panose="020B0604020202020204" pitchFamily="34" charset="0"/>
              </a:rPr>
              <a:t>De novo </a:t>
            </a:r>
            <a:r>
              <a:rPr lang="en-GB" sz="2800" dirty="0">
                <a:latin typeface="Helvetica" panose="020B0604020202020204" pitchFamily="34" charset="0"/>
                <a:cs typeface="Helvetica" panose="020B0604020202020204" pitchFamily="34" charset="0"/>
              </a:rPr>
              <a:t>nucleotide synthesis requires folic acid.</a:t>
            </a:r>
          </a:p>
        </p:txBody>
      </p:sp>
      <p:sp>
        <p:nvSpPr>
          <p:cNvPr id="6" name="TextBox 5"/>
          <p:cNvSpPr txBox="1"/>
          <p:nvPr/>
        </p:nvSpPr>
        <p:spPr>
          <a:xfrm>
            <a:off x="958872" y="5488658"/>
            <a:ext cx="9380083" cy="646331"/>
          </a:xfrm>
          <a:prstGeom prst="rect">
            <a:avLst/>
          </a:prstGeom>
          <a:noFill/>
        </p:spPr>
        <p:txBody>
          <a:bodyPr wrap="square" rtlCol="0">
            <a:spAutoFit/>
          </a:bodyPr>
          <a:lstStyle/>
          <a:p>
            <a:r>
              <a:rPr lang="en-GB" sz="1200" dirty="0" err="1">
                <a:latin typeface="Helvetica" panose="020B0604020202020204" pitchFamily="34" charset="0"/>
                <a:cs typeface="Helvetica" panose="020B0604020202020204" pitchFamily="34" charset="0"/>
              </a:rPr>
              <a:t>Tufi</a:t>
            </a:r>
            <a:r>
              <a:rPr lang="en-GB" sz="1200" dirty="0">
                <a:latin typeface="Helvetica" panose="020B0604020202020204" pitchFamily="34" charset="0"/>
                <a:cs typeface="Helvetica" panose="020B0604020202020204" pitchFamily="34" charset="0"/>
              </a:rPr>
              <a:t>, R., Gandhi, S., De Castro, I.P., Lehmann, S., </a:t>
            </a:r>
            <a:r>
              <a:rPr lang="en-GB" sz="1200" dirty="0" err="1">
                <a:latin typeface="Helvetica" panose="020B0604020202020204" pitchFamily="34" charset="0"/>
                <a:cs typeface="Helvetica" panose="020B0604020202020204" pitchFamily="34" charset="0"/>
              </a:rPr>
              <a:t>Angelova</a:t>
            </a:r>
            <a:r>
              <a:rPr lang="en-GB" sz="1200" dirty="0">
                <a:latin typeface="Helvetica" panose="020B0604020202020204" pitchFamily="34" charset="0"/>
                <a:cs typeface="Helvetica" panose="020B0604020202020204" pitchFamily="34" charset="0"/>
              </a:rPr>
              <a:t>, P.R., </a:t>
            </a:r>
            <a:r>
              <a:rPr lang="en-GB" sz="1200" dirty="0" err="1">
                <a:latin typeface="Helvetica" panose="020B0604020202020204" pitchFamily="34" charset="0"/>
                <a:cs typeface="Helvetica" panose="020B0604020202020204" pitchFamily="34" charset="0"/>
              </a:rPr>
              <a:t>Dinsdale</a:t>
            </a:r>
            <a:r>
              <a:rPr lang="en-GB" sz="1200" dirty="0">
                <a:latin typeface="Helvetica" panose="020B0604020202020204" pitchFamily="34" charset="0"/>
                <a:cs typeface="Helvetica" panose="020B0604020202020204" pitchFamily="34" charset="0"/>
              </a:rPr>
              <a:t>, D., Deas, E., </a:t>
            </a:r>
            <a:r>
              <a:rPr lang="en-GB" sz="1200" dirty="0" err="1">
                <a:latin typeface="Helvetica" panose="020B0604020202020204" pitchFamily="34" charset="0"/>
                <a:cs typeface="Helvetica" panose="020B0604020202020204" pitchFamily="34" charset="0"/>
              </a:rPr>
              <a:t>Plun-Favreau</a:t>
            </a:r>
            <a:r>
              <a:rPr lang="en-GB" sz="1200" dirty="0">
                <a:latin typeface="Helvetica" panose="020B0604020202020204" pitchFamily="34" charset="0"/>
                <a:cs typeface="Helvetica" panose="020B0604020202020204" pitchFamily="34" charset="0"/>
              </a:rPr>
              <a:t>, H., </a:t>
            </a:r>
            <a:r>
              <a:rPr lang="en-GB" sz="1200" dirty="0" err="1">
                <a:latin typeface="Helvetica" panose="020B0604020202020204" pitchFamily="34" charset="0"/>
                <a:cs typeface="Helvetica" panose="020B0604020202020204" pitchFamily="34" charset="0"/>
              </a:rPr>
              <a:t>Nicotera</a:t>
            </a:r>
            <a:r>
              <a:rPr lang="en-GB" sz="1200" dirty="0">
                <a:latin typeface="Helvetica" panose="020B0604020202020204" pitchFamily="34" charset="0"/>
                <a:cs typeface="Helvetica" panose="020B0604020202020204" pitchFamily="34" charset="0"/>
              </a:rPr>
              <a:t>, P., Abramov, A.Y. and Willis, A.E., 2014. Enhancing nucleotide metabolism protects against mitochondrial dysfunction and neurodegeneration in a PINK1 model of Parkinson’s disease. </a:t>
            </a:r>
            <a:r>
              <a:rPr lang="en-GB" sz="1200" i="1" dirty="0">
                <a:latin typeface="Helvetica" panose="020B0604020202020204" pitchFamily="34" charset="0"/>
                <a:cs typeface="Helvetica" panose="020B0604020202020204" pitchFamily="34" charset="0"/>
              </a:rPr>
              <a:t>Nature cell biology</a:t>
            </a:r>
            <a:r>
              <a:rPr lang="en-GB" sz="1200" dirty="0">
                <a:latin typeface="Helvetica" panose="020B0604020202020204" pitchFamily="34" charset="0"/>
                <a:cs typeface="Helvetica" panose="020B0604020202020204" pitchFamily="34" charset="0"/>
              </a:rPr>
              <a:t>, </a:t>
            </a:r>
            <a:r>
              <a:rPr lang="en-GB" sz="1200" i="1" dirty="0">
                <a:latin typeface="Helvetica" panose="020B0604020202020204" pitchFamily="34" charset="0"/>
                <a:cs typeface="Helvetica" panose="020B0604020202020204" pitchFamily="34" charset="0"/>
              </a:rPr>
              <a:t>16</a:t>
            </a:r>
            <a:r>
              <a:rPr lang="en-GB" sz="1200" dirty="0">
                <a:latin typeface="Helvetica" panose="020B0604020202020204" pitchFamily="34" charset="0"/>
                <a:cs typeface="Helvetica" panose="020B0604020202020204" pitchFamily="34" charset="0"/>
              </a:rPr>
              <a:t>(2), p.157.</a:t>
            </a:r>
          </a:p>
        </p:txBody>
      </p:sp>
      <p:sp>
        <p:nvSpPr>
          <p:cNvPr id="2" name="TextBox 1">
            <a:extLst>
              <a:ext uri="{FF2B5EF4-FFF2-40B4-BE49-F238E27FC236}">
                <a16:creationId xmlns:a16="http://schemas.microsoft.com/office/drawing/2014/main" id="{6459ECA0-A476-9193-AEA3-59C808174F7F}"/>
              </a:ext>
            </a:extLst>
          </p:cNvPr>
          <p:cNvSpPr txBox="1"/>
          <p:nvPr/>
        </p:nvSpPr>
        <p:spPr>
          <a:xfrm>
            <a:off x="874027" y="99583"/>
            <a:ext cx="8208912" cy="1261884"/>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The Retrograde Response - </a:t>
            </a:r>
          </a:p>
          <a:p>
            <a:r>
              <a:rPr lang="en-GB" sz="3200" b="1" dirty="0">
                <a:solidFill>
                  <a:srgbClr val="27279B"/>
                </a:solidFill>
                <a:latin typeface="Helvetica" panose="020B0604020202020204" pitchFamily="34" charset="0"/>
                <a:cs typeface="Helvetica" panose="020B0604020202020204" pitchFamily="34" charset="0"/>
              </a:rPr>
              <a:t>Increased Longevity</a:t>
            </a:r>
          </a:p>
        </p:txBody>
      </p:sp>
    </p:spTree>
    <p:extLst>
      <p:ext uri="{BB962C8B-B14F-4D97-AF65-F5344CB8AC3E}">
        <p14:creationId xmlns:p14="http://schemas.microsoft.com/office/powerpoint/2010/main" val="654571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4027" y="1712167"/>
            <a:ext cx="9755873" cy="3877985"/>
          </a:xfrm>
          <a:prstGeom prst="rect">
            <a:avLst/>
          </a:prstGeom>
          <a:noFill/>
        </p:spPr>
        <p:txBody>
          <a:bodyPr wrap="square" rtlCol="0">
            <a:spAutoFit/>
          </a:bodyPr>
          <a:lstStyle/>
          <a:p>
            <a:r>
              <a:rPr lang="en-GB" sz="2600" dirty="0">
                <a:latin typeface="Helvetica" panose="020B0604020202020204" pitchFamily="34" charset="0"/>
                <a:cs typeface="Helvetica" panose="020B0604020202020204" pitchFamily="34" charset="0"/>
              </a:rPr>
              <a:t>“Defective mitochondria in Parkinson's models send SOS signals to the cell nucleus. This involves a demand to increasing the synthesis of their own genetic material. They use a major pathway the so-called ‘salvage pathway for mitochondrial DNA synthesis’ to do this.”</a:t>
            </a:r>
          </a:p>
          <a:p>
            <a:endParaRPr lang="en-GB" sz="1400" dirty="0">
              <a:latin typeface="Helvetica" panose="020B0604020202020204" pitchFamily="34" charset="0"/>
              <a:cs typeface="Helvetica" panose="020B0604020202020204" pitchFamily="34" charset="0"/>
            </a:endParaRPr>
          </a:p>
          <a:p>
            <a:r>
              <a:rPr lang="en-GB" sz="2600" dirty="0">
                <a:latin typeface="Helvetica" panose="020B0604020202020204" pitchFamily="34" charset="0"/>
                <a:cs typeface="Helvetica" panose="020B0604020202020204" pitchFamily="34" charset="0"/>
              </a:rPr>
              <a:t>“Our data support the therapeutic potential of folic acid to enhance nucleotide pools, promoting mitochondrial biogenesis and improving mitochondrial function in neurons in neurodegenerative disease…”</a:t>
            </a:r>
          </a:p>
        </p:txBody>
      </p:sp>
      <p:sp>
        <p:nvSpPr>
          <p:cNvPr id="6" name="TextBox 5"/>
          <p:cNvSpPr txBox="1"/>
          <p:nvPr/>
        </p:nvSpPr>
        <p:spPr>
          <a:xfrm>
            <a:off x="874027" y="5805595"/>
            <a:ext cx="9018118" cy="276999"/>
          </a:xfrm>
          <a:prstGeom prst="rect">
            <a:avLst/>
          </a:prstGeom>
          <a:noFill/>
        </p:spPr>
        <p:txBody>
          <a:bodyPr wrap="square" rtlCol="0">
            <a:spAutoFit/>
          </a:bodyPr>
          <a:lstStyle/>
          <a:p>
            <a:r>
              <a:rPr lang="en-GB" sz="1200" dirty="0">
                <a:latin typeface="Helvetica" panose="020B0604020202020204" pitchFamily="34" charset="0"/>
                <a:ea typeface="Roboto" panose="02000000000000000000" pitchFamily="2" charset="0"/>
                <a:cs typeface="Helvetica" panose="020B0604020202020204" pitchFamily="34" charset="0"/>
              </a:rPr>
              <a:t>https://www2.le.ac.uk/offices/press/press-releases/2014/january/folic-acid-could-suppress-parkinson2019s-2013-new-study</a:t>
            </a:r>
          </a:p>
        </p:txBody>
      </p:sp>
      <p:sp>
        <p:nvSpPr>
          <p:cNvPr id="2" name="TextBox 1">
            <a:extLst>
              <a:ext uri="{FF2B5EF4-FFF2-40B4-BE49-F238E27FC236}">
                <a16:creationId xmlns:a16="http://schemas.microsoft.com/office/drawing/2014/main" id="{A08408F7-16A8-74B0-C6C4-1AD6C3DFF821}"/>
              </a:ext>
            </a:extLst>
          </p:cNvPr>
          <p:cNvSpPr txBox="1"/>
          <p:nvPr/>
        </p:nvSpPr>
        <p:spPr>
          <a:xfrm>
            <a:off x="874027" y="213883"/>
            <a:ext cx="8208912" cy="1261884"/>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The Retrograde Response - </a:t>
            </a:r>
          </a:p>
          <a:p>
            <a:r>
              <a:rPr lang="en-GB" sz="3200" b="1" dirty="0">
                <a:solidFill>
                  <a:srgbClr val="27279B"/>
                </a:solidFill>
                <a:latin typeface="Helvetica" panose="020B0604020202020204" pitchFamily="34" charset="0"/>
                <a:cs typeface="Helvetica" panose="020B0604020202020204" pitchFamily="34" charset="0"/>
              </a:rPr>
              <a:t>Increased Longevity </a:t>
            </a:r>
          </a:p>
        </p:txBody>
      </p:sp>
    </p:spTree>
    <p:extLst>
      <p:ext uri="{BB962C8B-B14F-4D97-AF65-F5344CB8AC3E}">
        <p14:creationId xmlns:p14="http://schemas.microsoft.com/office/powerpoint/2010/main" val="1879414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12929-717E-5594-C514-975E73AFEA29}"/>
              </a:ext>
            </a:extLst>
          </p:cNvPr>
          <p:cNvPicPr>
            <a:picLocks noChangeAspect="1"/>
          </p:cNvPicPr>
          <p:nvPr/>
        </p:nvPicPr>
        <p:blipFill rotWithShape="1">
          <a:blip r:embed="rId2"/>
          <a:srcRect b="7046"/>
          <a:stretch/>
        </p:blipFill>
        <p:spPr>
          <a:xfrm>
            <a:off x="2099556" y="1458510"/>
            <a:ext cx="7810500" cy="4736790"/>
          </a:xfrm>
          <a:prstGeom prst="rect">
            <a:avLst/>
          </a:prstGeom>
        </p:spPr>
      </p:pic>
      <p:sp>
        <p:nvSpPr>
          <p:cNvPr id="7" name="TextBox 6"/>
          <p:cNvSpPr txBox="1"/>
          <p:nvPr/>
        </p:nvSpPr>
        <p:spPr>
          <a:xfrm>
            <a:off x="631992" y="311111"/>
            <a:ext cx="11091464" cy="1015663"/>
          </a:xfrm>
          <a:prstGeom prst="rect">
            <a:avLst/>
          </a:prstGeom>
          <a:noFill/>
        </p:spPr>
        <p:txBody>
          <a:bodyPr wrap="square" rtlCol="0">
            <a:spAutoFit/>
          </a:bodyPr>
          <a:lstStyle/>
          <a:p>
            <a:r>
              <a:rPr lang="en-GB" sz="2800" b="1" dirty="0">
                <a:solidFill>
                  <a:srgbClr val="27279B"/>
                </a:solidFill>
                <a:latin typeface="Helvetica" panose="020B0604020202020204" pitchFamily="34" charset="0"/>
                <a:cs typeface="Helvetica" panose="020B0604020202020204" pitchFamily="34" charset="0"/>
              </a:rPr>
              <a:t>Mitochondria are Needed for Synthesis of Nucleotides </a:t>
            </a:r>
          </a:p>
          <a:p>
            <a:r>
              <a:rPr lang="en-GB" sz="3200" b="1" dirty="0">
                <a:solidFill>
                  <a:srgbClr val="27279B"/>
                </a:solidFill>
                <a:latin typeface="MS PGothic" panose="020B0600070205080204" pitchFamily="34" charset="-128"/>
                <a:ea typeface="MS PGothic" panose="020B0600070205080204" pitchFamily="34" charset="-128"/>
                <a:cs typeface="Helvetica" panose="020B0604020202020204" pitchFamily="34" charset="0"/>
              </a:rPr>
              <a:t>I</a:t>
            </a:r>
            <a:r>
              <a:rPr lang="en-GB" sz="2800" b="1" dirty="0">
                <a:solidFill>
                  <a:srgbClr val="27279B"/>
                </a:solidFill>
                <a:latin typeface="Helvetica" panose="020B0604020202020204" pitchFamily="34" charset="0"/>
                <a:cs typeface="Helvetica" panose="020B0604020202020204" pitchFamily="34" charset="0"/>
              </a:rPr>
              <a:t>ll Health may Require Supplementation From a Dietary Source</a:t>
            </a:r>
          </a:p>
        </p:txBody>
      </p:sp>
      <p:sp>
        <p:nvSpPr>
          <p:cNvPr id="8" name="TextBox 7"/>
          <p:cNvSpPr txBox="1"/>
          <p:nvPr/>
        </p:nvSpPr>
        <p:spPr>
          <a:xfrm>
            <a:off x="631992" y="5831751"/>
            <a:ext cx="8568952" cy="276999"/>
          </a:xfrm>
          <a:prstGeom prst="rect">
            <a:avLst/>
          </a:prstGeom>
          <a:noFill/>
        </p:spPr>
        <p:txBody>
          <a:bodyPr wrap="square" rtlCol="0">
            <a:spAutoFit/>
          </a:bodyPr>
          <a:lstStyle/>
          <a:p>
            <a:r>
              <a:rPr lang="en-GB" sz="1200" dirty="0" err="1">
                <a:latin typeface="Helvetica" panose="020B0604020202020204" pitchFamily="34" charset="0"/>
                <a:ea typeface="Roboto" panose="02000000000000000000" pitchFamily="2" charset="0"/>
                <a:cs typeface="Helvetica" panose="020B0604020202020204" pitchFamily="34" charset="0"/>
              </a:rPr>
              <a:t>Ahn</a:t>
            </a:r>
            <a:r>
              <a:rPr lang="en-GB" sz="1200" dirty="0">
                <a:latin typeface="Helvetica" panose="020B0604020202020204" pitchFamily="34" charset="0"/>
                <a:ea typeface="Roboto" panose="02000000000000000000" pitchFamily="2" charset="0"/>
                <a:cs typeface="Helvetica" panose="020B0604020202020204" pitchFamily="34" charset="0"/>
              </a:rPr>
              <a:t>, C.S. and </a:t>
            </a:r>
            <a:r>
              <a:rPr lang="en-GB" sz="1200" dirty="0" err="1">
                <a:latin typeface="Helvetica" panose="020B0604020202020204" pitchFamily="34" charset="0"/>
                <a:ea typeface="Roboto" panose="02000000000000000000" pitchFamily="2" charset="0"/>
                <a:cs typeface="Helvetica" panose="020B0604020202020204" pitchFamily="34" charset="0"/>
              </a:rPr>
              <a:t>Metallo</a:t>
            </a:r>
            <a:r>
              <a:rPr lang="en-GB" sz="1200" dirty="0">
                <a:latin typeface="Helvetica" panose="020B0604020202020204" pitchFamily="34" charset="0"/>
                <a:ea typeface="Roboto" panose="02000000000000000000" pitchFamily="2" charset="0"/>
                <a:cs typeface="Helvetica" panose="020B0604020202020204" pitchFamily="34" charset="0"/>
              </a:rPr>
              <a:t>, C.M., 2015. Mitochondria as biosynthetic factories  </a:t>
            </a:r>
          </a:p>
        </p:txBody>
      </p:sp>
      <p:sp>
        <p:nvSpPr>
          <p:cNvPr id="9" name="TextBox 8"/>
          <p:cNvSpPr txBox="1"/>
          <p:nvPr/>
        </p:nvSpPr>
        <p:spPr>
          <a:xfrm>
            <a:off x="479376" y="3910612"/>
            <a:ext cx="1296144" cy="369332"/>
          </a:xfrm>
          <a:prstGeom prst="rect">
            <a:avLst/>
          </a:prstGeom>
          <a:noFill/>
        </p:spPr>
        <p:txBody>
          <a:bodyPr wrap="square" rtlCol="0">
            <a:spAutoFit/>
          </a:bodyPr>
          <a:lstStyle/>
          <a:p>
            <a:pPr algn="ctr"/>
            <a:r>
              <a:rPr lang="en-GB" b="1" dirty="0"/>
              <a:t>Folate cycle</a:t>
            </a:r>
          </a:p>
        </p:txBody>
      </p:sp>
      <p:sp>
        <p:nvSpPr>
          <p:cNvPr id="10" name="Right Arrow 9"/>
          <p:cNvSpPr/>
          <p:nvPr/>
        </p:nvSpPr>
        <p:spPr>
          <a:xfrm>
            <a:off x="1775520" y="3826905"/>
            <a:ext cx="648072"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6449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ciencemag.org/sites/default/files/styles/article_main_large/public/images/si_mtDNAH.jpg?itok=lgpOaJ0x">
            <a:extLst>
              <a:ext uri="{FF2B5EF4-FFF2-40B4-BE49-F238E27FC236}">
                <a16:creationId xmlns:a16="http://schemas.microsoft.com/office/drawing/2014/main" id="{67EC26B4-F6F1-2E2A-D34C-670C628A36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BA72AC80-B891-C163-5A96-CCCDC42FFEE5}"/>
              </a:ext>
            </a:extLst>
          </p:cNvPr>
          <p:cNvSpPr txBox="1">
            <a:spLocks noChangeArrowheads="1"/>
          </p:cNvSpPr>
          <p:nvPr/>
        </p:nvSpPr>
        <p:spPr>
          <a:xfrm>
            <a:off x="2135015" y="2461329"/>
            <a:ext cx="9144000" cy="2533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Diet and Mitochondria</a:t>
            </a:r>
            <a:br>
              <a:rPr lang="en-GB" sz="7800" b="1" dirty="0">
                <a:solidFill>
                  <a:srgbClr val="27279B"/>
                </a:solidFill>
                <a:latin typeface="Helvetica" panose="020B0604020202020204" pitchFamily="34" charset="0"/>
                <a:cs typeface="Helvetica" panose="020B0604020202020204" pitchFamily="34" charset="0"/>
              </a:rPr>
            </a:br>
            <a:endParaRPr lang="en-US" sz="2400" b="1" dirty="0">
              <a:solidFill>
                <a:schemeClr val="accent5">
                  <a:lumMod val="75000"/>
                </a:schemeClr>
              </a:solidFill>
            </a:endParaRPr>
          </a:p>
        </p:txBody>
      </p:sp>
      <p:sp>
        <p:nvSpPr>
          <p:cNvPr id="2" name="TextBox 1">
            <a:extLst>
              <a:ext uri="{FF2B5EF4-FFF2-40B4-BE49-F238E27FC236}">
                <a16:creationId xmlns:a16="http://schemas.microsoft.com/office/drawing/2014/main" id="{CDAABEB2-AC33-1C64-F52D-BEB6F31EB044}"/>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5186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ciencemag.org/sites/default/files/styles/article_main_large/public/images/si_mtDNAH.jpg?itok=lgpOaJ0x">
            <a:extLst>
              <a:ext uri="{FF2B5EF4-FFF2-40B4-BE49-F238E27FC236}">
                <a16:creationId xmlns:a16="http://schemas.microsoft.com/office/drawing/2014/main" id="{3CB93DDB-2CB2-0929-FC44-FFEDBF4133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a:extLst>
              <a:ext uri="{FF2B5EF4-FFF2-40B4-BE49-F238E27FC236}">
                <a16:creationId xmlns:a16="http://schemas.microsoft.com/office/drawing/2014/main" id="{EE1F74CD-9F89-29D6-685D-6AA205D1EB10}"/>
              </a:ext>
            </a:extLst>
          </p:cNvPr>
          <p:cNvSpPr>
            <a:spLocks noGrp="1"/>
          </p:cNvSpPr>
          <p:nvPr>
            <p:ph type="sldNum" sz="quarter" idx="4"/>
          </p:nvPr>
        </p:nvSpPr>
        <p:spPr>
          <a:xfrm>
            <a:off x="9867900" y="163369"/>
            <a:ext cx="2133600" cy="365125"/>
          </a:xfrm>
        </p:spPr>
        <p:txBody>
          <a:bodyPr/>
          <a:lstStyle/>
          <a:p>
            <a:fld id="{FB5F1FC6-C2E9-4F97-B67D-E6576E936293}" type="slidenum">
              <a:rPr lang="en-GB" smtClean="0">
                <a:solidFill>
                  <a:schemeClr val="bg1"/>
                </a:solidFill>
              </a:rPr>
              <a:pPr/>
              <a:t>7</a:t>
            </a:fld>
            <a:endParaRPr lang="en-GB" dirty="0">
              <a:solidFill>
                <a:schemeClr val="bg1"/>
              </a:solidFill>
            </a:endParaRPr>
          </a:p>
        </p:txBody>
      </p:sp>
      <p:sp>
        <p:nvSpPr>
          <p:cNvPr id="6" name="Rectangle 5">
            <a:extLst>
              <a:ext uri="{FF2B5EF4-FFF2-40B4-BE49-F238E27FC236}">
                <a16:creationId xmlns:a16="http://schemas.microsoft.com/office/drawing/2014/main" id="{87DA813B-55AA-468E-426C-C2226EAD58B7}"/>
              </a:ext>
            </a:extLst>
          </p:cNvPr>
          <p:cNvSpPr/>
          <p:nvPr/>
        </p:nvSpPr>
        <p:spPr>
          <a:xfrm>
            <a:off x="2592669" y="1204646"/>
            <a:ext cx="7614846" cy="4247317"/>
          </a:xfrm>
          <a:prstGeom prst="rect">
            <a:avLst/>
          </a:prstGeom>
        </p:spPr>
        <p:txBody>
          <a:bodyPr wrap="square">
            <a:spAutoFit/>
          </a:bodyPr>
          <a:lstStyle/>
          <a:p>
            <a:pPr algn="ctr"/>
            <a:r>
              <a:rPr lang="en-GB" sz="44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The name mitochondrion was coined in 1898 by microbiologist Carl Benda (1857-1933), from the Greek </a:t>
            </a:r>
            <a:r>
              <a:rPr lang="en-GB" sz="4400" b="1" dirty="0" err="1">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mitos</a:t>
            </a:r>
            <a:r>
              <a:rPr lang="en-GB" sz="44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 “thread” and </a:t>
            </a:r>
            <a:r>
              <a:rPr lang="en-GB" sz="4400" b="1" dirty="0" err="1">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knondrion</a:t>
            </a:r>
            <a:r>
              <a:rPr lang="en-GB" sz="44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 “little granule”</a:t>
            </a:r>
          </a:p>
        </p:txBody>
      </p:sp>
      <p:sp>
        <p:nvSpPr>
          <p:cNvPr id="3" name="TextBox 2">
            <a:extLst>
              <a:ext uri="{FF2B5EF4-FFF2-40B4-BE49-F238E27FC236}">
                <a16:creationId xmlns:a16="http://schemas.microsoft.com/office/drawing/2014/main" id="{AB26E034-6B8C-1672-6BA8-825BEB857603}"/>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31645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78599D-EBD3-9DB0-52C1-2FF8D85D6C18}"/>
              </a:ext>
            </a:extLst>
          </p:cNvPr>
          <p:cNvSpPr txBox="1"/>
          <p:nvPr/>
        </p:nvSpPr>
        <p:spPr>
          <a:xfrm>
            <a:off x="406164" y="5621342"/>
            <a:ext cx="5173754" cy="461665"/>
          </a:xfrm>
          <a:prstGeom prst="rect">
            <a:avLst/>
          </a:prstGeom>
          <a:noFill/>
        </p:spPr>
        <p:txBody>
          <a:bodyPr wrap="square">
            <a:spAutoFit/>
          </a:bodyPr>
          <a:lstStyle/>
          <a:p>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Pollicino</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F, Veronese N, Dominguez LJ, </a:t>
            </a:r>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Barbagallo</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M. Mediterranean diet and mitochondria: New findings.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Exp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Gerontol</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2023;176:112165.</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7" name="TextBox 6">
            <a:extLst>
              <a:ext uri="{FF2B5EF4-FFF2-40B4-BE49-F238E27FC236}">
                <a16:creationId xmlns:a16="http://schemas.microsoft.com/office/drawing/2014/main" id="{4A4D36DB-02C2-9539-38CD-E675F08E2B25}"/>
              </a:ext>
            </a:extLst>
          </p:cNvPr>
          <p:cNvSpPr txBox="1"/>
          <p:nvPr/>
        </p:nvSpPr>
        <p:spPr>
          <a:xfrm>
            <a:off x="406164" y="1353637"/>
            <a:ext cx="5173754" cy="3816429"/>
          </a:xfrm>
          <a:prstGeom prst="rect">
            <a:avLst/>
          </a:prstGeom>
          <a:noFill/>
        </p:spPr>
        <p:txBody>
          <a:bodyPr wrap="square">
            <a:spAutoFit/>
          </a:bodyPr>
          <a:lstStyle/>
          <a:p>
            <a:r>
              <a:rPr lang="en-GB" sz="2200" dirty="0">
                <a:solidFill>
                  <a:srgbClr val="1F1F1F"/>
                </a:solidFill>
                <a:latin typeface="Helvetica" panose="020B0604020202020204" pitchFamily="34" charset="0"/>
                <a:cs typeface="Helvetica" panose="020B0604020202020204" pitchFamily="34" charset="0"/>
              </a:rPr>
              <a:t>The Mediterranean diet is</a:t>
            </a:r>
            <a:r>
              <a:rPr lang="en-GB" sz="2200" b="0" i="0" dirty="0">
                <a:solidFill>
                  <a:srgbClr val="1F1F1F"/>
                </a:solidFill>
                <a:effectLst/>
                <a:latin typeface="Helvetica" panose="020B0604020202020204" pitchFamily="34" charset="0"/>
                <a:cs typeface="Helvetica" panose="020B0604020202020204" pitchFamily="34" charset="0"/>
              </a:rPr>
              <a:t> associated with lower oxidative stress levels and a lower incidence of chronic disease.</a:t>
            </a:r>
          </a:p>
          <a:p>
            <a:endParaRPr lang="en-GB" sz="2200" dirty="0">
              <a:solidFill>
                <a:srgbClr val="1F1F1F"/>
              </a:solidFill>
              <a:latin typeface="Helvetica" panose="020B0604020202020204" pitchFamily="34" charset="0"/>
              <a:cs typeface="Helvetica" panose="020B0604020202020204" pitchFamily="34" charset="0"/>
            </a:endParaRPr>
          </a:p>
          <a:p>
            <a:r>
              <a:rPr lang="en-GB" sz="2200" b="0" i="0" dirty="0">
                <a:solidFill>
                  <a:srgbClr val="1F1F1F"/>
                </a:solidFill>
                <a:effectLst/>
                <a:latin typeface="Helvetica" panose="020B0604020202020204" pitchFamily="34" charset="0"/>
                <a:cs typeface="Helvetica" panose="020B0604020202020204" pitchFamily="34" charset="0"/>
              </a:rPr>
              <a:t>Compounds within foods contained in the Mediterranean diet can improve mitochondrial function… </a:t>
            </a:r>
          </a:p>
          <a:p>
            <a:endParaRPr lang="en-GB" sz="2200" dirty="0">
              <a:solidFill>
                <a:srgbClr val="1F1F1F"/>
              </a:solidFill>
              <a:latin typeface="Helvetica" panose="020B0604020202020204" pitchFamily="34" charset="0"/>
              <a:cs typeface="Helvetica" panose="020B0604020202020204" pitchFamily="34" charset="0"/>
            </a:endParaRPr>
          </a:p>
          <a:p>
            <a:r>
              <a:rPr lang="en-GB" sz="2200" b="0" i="0" dirty="0">
                <a:solidFill>
                  <a:srgbClr val="1F1F1F"/>
                </a:solidFill>
                <a:effectLst/>
                <a:latin typeface="Helvetica" panose="020B0604020202020204" pitchFamily="34" charset="0"/>
                <a:cs typeface="Helvetica" panose="020B0604020202020204" pitchFamily="34" charset="0"/>
              </a:rPr>
              <a:t>…and also reduce cardiovascular and metabolic risk - promoting health and longevity.</a:t>
            </a:r>
            <a:endParaRPr lang="en-GB" sz="220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A527EB81-0892-9ACF-E1E6-86592FD58AD1}"/>
              </a:ext>
            </a:extLst>
          </p:cNvPr>
          <p:cNvPicPr>
            <a:picLocks noChangeAspect="1"/>
          </p:cNvPicPr>
          <p:nvPr/>
        </p:nvPicPr>
        <p:blipFill>
          <a:blip r:embed="rId2"/>
          <a:stretch>
            <a:fillRect/>
          </a:stretch>
        </p:blipFill>
        <p:spPr>
          <a:xfrm>
            <a:off x="6338328" y="133483"/>
            <a:ext cx="4448175" cy="5534025"/>
          </a:xfrm>
          <a:prstGeom prst="rect">
            <a:avLst/>
          </a:prstGeom>
        </p:spPr>
      </p:pic>
      <p:sp>
        <p:nvSpPr>
          <p:cNvPr id="4" name="TextBox 3">
            <a:extLst>
              <a:ext uri="{FF2B5EF4-FFF2-40B4-BE49-F238E27FC236}">
                <a16:creationId xmlns:a16="http://schemas.microsoft.com/office/drawing/2014/main" id="{832374C8-9D1F-94EC-74FD-B3B24E94C4E7}"/>
              </a:ext>
            </a:extLst>
          </p:cNvPr>
          <p:cNvSpPr txBox="1"/>
          <p:nvPr/>
        </p:nvSpPr>
        <p:spPr>
          <a:xfrm>
            <a:off x="5284100" y="5621341"/>
            <a:ext cx="2411426" cy="292388"/>
          </a:xfrm>
          <a:prstGeom prst="rect">
            <a:avLst/>
          </a:prstGeom>
          <a:noFill/>
        </p:spPr>
        <p:txBody>
          <a:bodyPr wrap="square" rtlCol="0">
            <a:spAutoFit/>
          </a:bodyPr>
          <a:lstStyle/>
          <a:p>
            <a:pPr algn="ctr"/>
            <a:r>
              <a:rPr lang="en-GB" sz="1300" b="1" dirty="0"/>
              <a:t>Polyphenols</a:t>
            </a:r>
          </a:p>
        </p:txBody>
      </p:sp>
      <p:sp>
        <p:nvSpPr>
          <p:cNvPr id="6" name="TextBox 5">
            <a:extLst>
              <a:ext uri="{FF2B5EF4-FFF2-40B4-BE49-F238E27FC236}">
                <a16:creationId xmlns:a16="http://schemas.microsoft.com/office/drawing/2014/main" id="{DD2D10C7-4CC0-2A5F-B9D2-75A8B289C19A}"/>
              </a:ext>
            </a:extLst>
          </p:cNvPr>
          <p:cNvSpPr txBox="1"/>
          <p:nvPr/>
        </p:nvSpPr>
        <p:spPr>
          <a:xfrm>
            <a:off x="296332" y="425310"/>
            <a:ext cx="7509935"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The Mediterranean Diet</a:t>
            </a:r>
          </a:p>
        </p:txBody>
      </p:sp>
    </p:spTree>
    <p:extLst>
      <p:ext uri="{BB962C8B-B14F-4D97-AF65-F5344CB8AC3E}">
        <p14:creationId xmlns:p14="http://schemas.microsoft.com/office/powerpoint/2010/main" val="275673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1C20ED-1258-2344-C5B5-180D7CA9F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784" y="1309255"/>
            <a:ext cx="8231145" cy="4637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E52669-7D5D-BD5F-891F-0B42A15144A4}"/>
              </a:ext>
            </a:extLst>
          </p:cNvPr>
          <p:cNvSpPr txBox="1"/>
          <p:nvPr/>
        </p:nvSpPr>
        <p:spPr>
          <a:xfrm>
            <a:off x="296332" y="1456076"/>
            <a:ext cx="2840526" cy="3293209"/>
          </a:xfrm>
          <a:prstGeom prst="rect">
            <a:avLst/>
          </a:prstGeom>
          <a:noFill/>
        </p:spPr>
        <p:txBody>
          <a:bodyPr wrap="square">
            <a:spAutoFit/>
          </a:bodyPr>
          <a:lstStyle/>
          <a:p>
            <a:r>
              <a:rPr lang="en-GB" sz="2600" b="0" i="0" dirty="0">
                <a:solidFill>
                  <a:srgbClr val="1F1F1F"/>
                </a:solidFill>
                <a:effectLst/>
                <a:latin typeface="Helvetica" panose="020B0604020202020204" pitchFamily="34" charset="0"/>
                <a:cs typeface="Helvetica" panose="020B0604020202020204" pitchFamily="34" charset="0"/>
              </a:rPr>
              <a:t>Dietary bioactive compounds improve oxygen consumption and </a:t>
            </a:r>
            <a:r>
              <a:rPr lang="en-GB" sz="2600" dirty="0">
                <a:solidFill>
                  <a:srgbClr val="1F1F1F"/>
                </a:solidFill>
                <a:latin typeface="Helvetica" panose="020B0604020202020204" pitchFamily="34" charset="0"/>
                <a:cs typeface="Helvetica" panose="020B0604020202020204" pitchFamily="34" charset="0"/>
              </a:rPr>
              <a:t>upregulate</a:t>
            </a:r>
            <a:r>
              <a:rPr lang="en-GB" sz="2600" b="0" i="0" dirty="0">
                <a:solidFill>
                  <a:srgbClr val="1F1F1F"/>
                </a:solidFill>
                <a:effectLst/>
                <a:latin typeface="Helvetica" panose="020B0604020202020204" pitchFamily="34" charset="0"/>
                <a:cs typeface="Helvetica" panose="020B0604020202020204" pitchFamily="34" charset="0"/>
              </a:rPr>
              <a:t> mitochondrial activity</a:t>
            </a:r>
            <a:r>
              <a:rPr lang="en-GB" sz="2600" dirty="0">
                <a:solidFill>
                  <a:srgbClr val="1F1F1F"/>
                </a:solidFill>
                <a:latin typeface="Helvetica" panose="020B0604020202020204" pitchFamily="34" charset="0"/>
                <a:cs typeface="Helvetica" panose="020B0604020202020204" pitchFamily="34" charset="0"/>
              </a:rPr>
              <a:t> and ATP synthesis.</a:t>
            </a:r>
            <a:endParaRPr lang="en-GB" sz="26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619E12A-5224-087C-F56A-C2368C969DE0}"/>
              </a:ext>
            </a:extLst>
          </p:cNvPr>
          <p:cNvSpPr txBox="1"/>
          <p:nvPr/>
        </p:nvSpPr>
        <p:spPr>
          <a:xfrm>
            <a:off x="296332" y="5133246"/>
            <a:ext cx="4482290" cy="830997"/>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Vásquez-Reyes S, Velázquez-Villegas LA, Vargas-Castillo A, Noriega LG, Torres N, Tovar AR. Dietary bioactive compounds as modulators of mitochondrial function.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J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Nutr</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Biochem</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2021;96:108768.</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9" name="TextBox 8">
            <a:extLst>
              <a:ext uri="{FF2B5EF4-FFF2-40B4-BE49-F238E27FC236}">
                <a16:creationId xmlns:a16="http://schemas.microsoft.com/office/drawing/2014/main" id="{95DE3EA8-463C-5621-578B-90C99B450BDF}"/>
              </a:ext>
            </a:extLst>
          </p:cNvPr>
          <p:cNvSpPr txBox="1"/>
          <p:nvPr/>
        </p:nvSpPr>
        <p:spPr>
          <a:xfrm>
            <a:off x="296332" y="425310"/>
            <a:ext cx="7509935"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Bioactive Compounds</a:t>
            </a:r>
          </a:p>
        </p:txBody>
      </p:sp>
    </p:spTree>
    <p:extLst>
      <p:ext uri="{BB962C8B-B14F-4D97-AF65-F5344CB8AC3E}">
        <p14:creationId xmlns:p14="http://schemas.microsoft.com/office/powerpoint/2010/main" val="400030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tential Health Benefits of Whole Grains: Modulation of Mitochondrial  Biogenesis and Energy Metabolism | Journal of Agricultural and Food  Chemistry">
            <a:extLst>
              <a:ext uri="{FF2B5EF4-FFF2-40B4-BE49-F238E27FC236}">
                <a16:creationId xmlns:a16="http://schemas.microsoft.com/office/drawing/2014/main" id="{113AEE68-654A-D975-4158-C12211B8E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23" y="240541"/>
            <a:ext cx="5824894" cy="5814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01EB44-0A12-521A-3AD9-6254819DD462}"/>
              </a:ext>
            </a:extLst>
          </p:cNvPr>
          <p:cNvSpPr txBox="1"/>
          <p:nvPr/>
        </p:nvSpPr>
        <p:spPr>
          <a:xfrm>
            <a:off x="536183" y="5408337"/>
            <a:ext cx="6097348" cy="646331"/>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Wang Z, Yang Z, Liu J, Hao Y, Sun B, Wang J. Potential Health Benefits of Whole Grains: Modulation of Mitochondrial Biogenesis and Energy Metabolism. </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J Agric Food Chem</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2021;69(47):14065-14074.</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5" name="TextBox 4">
            <a:extLst>
              <a:ext uri="{FF2B5EF4-FFF2-40B4-BE49-F238E27FC236}">
                <a16:creationId xmlns:a16="http://schemas.microsoft.com/office/drawing/2014/main" id="{D828B3C4-08D6-89D4-C391-4F159C311142}"/>
              </a:ext>
            </a:extLst>
          </p:cNvPr>
          <p:cNvSpPr txBox="1"/>
          <p:nvPr/>
        </p:nvSpPr>
        <p:spPr>
          <a:xfrm>
            <a:off x="536183" y="1977188"/>
            <a:ext cx="4783962" cy="3108543"/>
          </a:xfrm>
          <a:prstGeom prst="rect">
            <a:avLst/>
          </a:prstGeom>
          <a:noFill/>
        </p:spPr>
        <p:txBody>
          <a:bodyPr wrap="square">
            <a:spAutoFit/>
          </a:bodyPr>
          <a:lstStyle/>
          <a:p>
            <a:r>
              <a:rPr lang="en-GB" sz="2800" dirty="0">
                <a:solidFill>
                  <a:srgbClr val="000000"/>
                </a:solidFill>
                <a:latin typeface="Helvetica" panose="020B0604020202020204" pitchFamily="34" charset="0"/>
                <a:cs typeface="Helvetica" panose="020B0604020202020204" pitchFamily="34" charset="0"/>
              </a:rPr>
              <a:t>N</a:t>
            </a:r>
            <a:r>
              <a:rPr lang="en-GB" sz="2800" b="0" i="0" dirty="0">
                <a:solidFill>
                  <a:srgbClr val="000000"/>
                </a:solidFill>
                <a:effectLst/>
                <a:latin typeface="Helvetica" panose="020B0604020202020204" pitchFamily="34" charset="0"/>
                <a:cs typeface="Helvetica" panose="020B0604020202020204" pitchFamily="34" charset="0"/>
              </a:rPr>
              <a:t>atural bioactive components in whole grains can help protect against metabolic disorders by modulating mitochondrial biogenesis and energy metabolism.</a:t>
            </a:r>
            <a:endParaRPr lang="en-GB" sz="2800" dirty="0">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A51BE717-3BD0-0432-184A-4E68B4666688}"/>
              </a:ext>
            </a:extLst>
          </p:cNvPr>
          <p:cNvSpPr txBox="1"/>
          <p:nvPr/>
        </p:nvSpPr>
        <p:spPr>
          <a:xfrm>
            <a:off x="536183" y="418611"/>
            <a:ext cx="4639735"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Whole Grains</a:t>
            </a:r>
          </a:p>
        </p:txBody>
      </p:sp>
    </p:spTree>
    <p:extLst>
      <p:ext uri="{BB962C8B-B14F-4D97-AF65-F5344CB8AC3E}">
        <p14:creationId xmlns:p14="http://schemas.microsoft.com/office/powerpoint/2010/main" val="906188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etogenic diets: from cancer to mitochondrial diseases and beyond - Branco  - 2016 - European Journal of Clinical Investigation - Wiley Online Library">
            <a:extLst>
              <a:ext uri="{FF2B5EF4-FFF2-40B4-BE49-F238E27FC236}">
                <a16:creationId xmlns:a16="http://schemas.microsoft.com/office/drawing/2014/main" id="{F96994D4-D9BD-AB91-F7E5-779546D85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163" y="1278541"/>
            <a:ext cx="6069072" cy="4300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06A39F-89BD-CC72-3066-709C85E18796}"/>
              </a:ext>
            </a:extLst>
          </p:cNvPr>
          <p:cNvSpPr txBox="1"/>
          <p:nvPr/>
        </p:nvSpPr>
        <p:spPr>
          <a:xfrm>
            <a:off x="481506" y="1530800"/>
            <a:ext cx="4544690" cy="3539430"/>
          </a:xfrm>
          <a:prstGeom prst="rect">
            <a:avLst/>
          </a:prstGeom>
          <a:noFill/>
        </p:spPr>
        <p:txBody>
          <a:bodyPr wrap="square">
            <a:spAutoFit/>
          </a:bodyPr>
          <a:lstStyle/>
          <a:p>
            <a:r>
              <a:rPr lang="en-GB" sz="2800" dirty="0">
                <a:latin typeface="Helvetica" panose="020B0604020202020204" pitchFamily="34" charset="0"/>
                <a:cs typeface="Helvetica" panose="020B0604020202020204" pitchFamily="34" charset="0"/>
              </a:rPr>
              <a:t>Ketone bodies such as acetoacetate (AA) and </a:t>
            </a:r>
            <a:br>
              <a:rPr lang="en-GB" sz="2800" dirty="0">
                <a:latin typeface="Helvetica" panose="020B0604020202020204" pitchFamily="34" charset="0"/>
                <a:cs typeface="Helvetica" panose="020B0604020202020204" pitchFamily="34" charset="0"/>
              </a:rPr>
            </a:br>
            <a:r>
              <a:rPr lang="el-GR" sz="2800" dirty="0">
                <a:latin typeface="Helvetica" panose="020B0604020202020204" pitchFamily="34" charset="0"/>
                <a:cs typeface="Helvetica" panose="020B0604020202020204" pitchFamily="34" charset="0"/>
              </a:rPr>
              <a:t>β</a:t>
            </a:r>
            <a:r>
              <a:rPr lang="en-GB" sz="2800" dirty="0">
                <a:latin typeface="Helvetica" panose="020B0604020202020204" pitchFamily="34" charset="0"/>
                <a:cs typeface="Helvetica" panose="020B0604020202020204" pitchFamily="34" charset="0"/>
              </a:rPr>
              <a:t>-hydroxybutyrate (</a:t>
            </a:r>
            <a:r>
              <a:rPr lang="el-GR" sz="2800" dirty="0">
                <a:latin typeface="Helvetica" panose="020B0604020202020204" pitchFamily="34" charset="0"/>
                <a:cs typeface="Helvetica" panose="020B0604020202020204" pitchFamily="34" charset="0"/>
              </a:rPr>
              <a:t>β</a:t>
            </a:r>
            <a:r>
              <a:rPr lang="en-GB" sz="2800" dirty="0">
                <a:latin typeface="Helvetica" panose="020B0604020202020204" pitchFamily="34" charset="0"/>
                <a:cs typeface="Helvetica" panose="020B0604020202020204" pitchFamily="34" charset="0"/>
              </a:rPr>
              <a:t>-OHB) </a:t>
            </a:r>
            <a:br>
              <a:rPr lang="en-GB" sz="2800" dirty="0">
                <a:latin typeface="Helvetica" panose="020B0604020202020204" pitchFamily="34" charset="0"/>
                <a:cs typeface="Helvetica" panose="020B0604020202020204" pitchFamily="34" charset="0"/>
              </a:rPr>
            </a:br>
            <a:r>
              <a:rPr lang="en-GB" sz="2800" dirty="0">
                <a:latin typeface="Helvetica" panose="020B0604020202020204" pitchFamily="34" charset="0"/>
                <a:cs typeface="Helvetica" panose="020B0604020202020204" pitchFamily="34" charset="0"/>
              </a:rPr>
              <a:t>lead to decreases in oxidative stress and improvements in mitochondrial biogenesis and mitochondrial function.</a:t>
            </a:r>
          </a:p>
        </p:txBody>
      </p:sp>
      <p:sp>
        <p:nvSpPr>
          <p:cNvPr id="5" name="TextBox 4">
            <a:extLst>
              <a:ext uri="{FF2B5EF4-FFF2-40B4-BE49-F238E27FC236}">
                <a16:creationId xmlns:a16="http://schemas.microsoft.com/office/drawing/2014/main" id="{211E17EE-B2B6-DDA8-B5F3-47F5E54426B4}"/>
              </a:ext>
            </a:extLst>
          </p:cNvPr>
          <p:cNvSpPr txBox="1"/>
          <p:nvPr/>
        </p:nvSpPr>
        <p:spPr>
          <a:xfrm>
            <a:off x="529016" y="5633995"/>
            <a:ext cx="8728013" cy="461665"/>
          </a:xfrm>
          <a:prstGeom prst="rect">
            <a:avLst/>
          </a:prstGeom>
          <a:noFill/>
        </p:spPr>
        <p:txBody>
          <a:bodyPr wrap="square">
            <a:spAutoFit/>
          </a:bodyPr>
          <a:lstStyle/>
          <a:p>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Branco AF, Ferreira A, </a:t>
            </a:r>
            <a:r>
              <a:rPr lang="en-GB" sz="1200" b="0" i="0"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Simões</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RF, et al. Ketogenic diets: from cancer to mitochondrial diseases and beyond. </a:t>
            </a:r>
            <a:r>
              <a:rPr lang="en-GB" sz="1200" b="0" i="1" dirty="0" err="1">
                <a:solidFill>
                  <a:srgbClr val="212121"/>
                </a:solidFill>
                <a:effectLst/>
                <a:latin typeface="Helvetica" panose="020B0604020202020204" pitchFamily="34" charset="0"/>
                <a:ea typeface="Roboto" panose="02000000000000000000" pitchFamily="2" charset="0"/>
                <a:cs typeface="Helvetica" panose="020B0604020202020204" pitchFamily="34" charset="0"/>
              </a:rPr>
              <a:t>Eur</a:t>
            </a:r>
            <a:r>
              <a:rPr lang="en-GB" sz="1200" b="0" i="1"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J Clin Invest</a:t>
            </a:r>
            <a:r>
              <a:rPr lang="en-GB" sz="1200" b="0" i="0" dirty="0">
                <a:solidFill>
                  <a:srgbClr val="212121"/>
                </a:solidFill>
                <a:effectLst/>
                <a:latin typeface="Helvetica" panose="020B0604020202020204" pitchFamily="34" charset="0"/>
                <a:ea typeface="Roboto" panose="02000000000000000000" pitchFamily="2" charset="0"/>
                <a:cs typeface="Helvetica" panose="020B0604020202020204" pitchFamily="34" charset="0"/>
              </a:rPr>
              <a:t>. 2016;46(3):285-298</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7" name="TextBox 6">
            <a:extLst>
              <a:ext uri="{FF2B5EF4-FFF2-40B4-BE49-F238E27FC236}">
                <a16:creationId xmlns:a16="http://schemas.microsoft.com/office/drawing/2014/main" id="{1DED683A-A161-3FDC-B7D7-E49621A9FA25}"/>
              </a:ext>
            </a:extLst>
          </p:cNvPr>
          <p:cNvSpPr txBox="1"/>
          <p:nvPr/>
        </p:nvSpPr>
        <p:spPr>
          <a:xfrm>
            <a:off x="8634202" y="1100893"/>
            <a:ext cx="2542922" cy="630942"/>
          </a:xfrm>
          <a:prstGeom prst="rect">
            <a:avLst/>
          </a:prstGeom>
          <a:noFill/>
        </p:spPr>
        <p:txBody>
          <a:bodyPr wrap="square">
            <a:spAutoFit/>
          </a:bodyPr>
          <a:lstStyle/>
          <a:p>
            <a:pPr algn="ctr"/>
            <a:r>
              <a:rPr lang="el-GR" sz="3500" dirty="0"/>
              <a:t>β</a:t>
            </a:r>
            <a:endParaRPr lang="en-GB" sz="3500" dirty="0"/>
          </a:p>
        </p:txBody>
      </p:sp>
      <p:sp>
        <p:nvSpPr>
          <p:cNvPr id="2" name="TextBox 1">
            <a:extLst>
              <a:ext uri="{FF2B5EF4-FFF2-40B4-BE49-F238E27FC236}">
                <a16:creationId xmlns:a16="http://schemas.microsoft.com/office/drawing/2014/main" id="{D1930BE1-2C7F-035B-33F2-76F645454DDC}"/>
              </a:ext>
            </a:extLst>
          </p:cNvPr>
          <p:cNvSpPr txBox="1"/>
          <p:nvPr/>
        </p:nvSpPr>
        <p:spPr>
          <a:xfrm>
            <a:off x="379459" y="479476"/>
            <a:ext cx="7509935"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The Ketogenic Diet</a:t>
            </a:r>
          </a:p>
        </p:txBody>
      </p:sp>
    </p:spTree>
    <p:extLst>
      <p:ext uri="{BB962C8B-B14F-4D97-AF65-F5344CB8AC3E}">
        <p14:creationId xmlns:p14="http://schemas.microsoft.com/office/powerpoint/2010/main" val="390990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ciencemag.org/sites/default/files/styles/article_main_large/public/images/si_mtDNAH.jpg?itok=lgpOaJ0x">
            <a:extLst>
              <a:ext uri="{FF2B5EF4-FFF2-40B4-BE49-F238E27FC236}">
                <a16:creationId xmlns:a16="http://schemas.microsoft.com/office/drawing/2014/main" id="{67EC26B4-F6F1-2E2A-D34C-670C628A36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BA72AC80-B891-C163-5A96-CCCDC42FFEE5}"/>
              </a:ext>
            </a:extLst>
          </p:cNvPr>
          <p:cNvSpPr txBox="1">
            <a:spLocks noChangeArrowheads="1"/>
          </p:cNvSpPr>
          <p:nvPr/>
        </p:nvSpPr>
        <p:spPr>
          <a:xfrm>
            <a:off x="1524000" y="1928794"/>
            <a:ext cx="9144000" cy="2533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effectLst>
                  <a:outerShdw blurRad="38100" dist="38100" dir="2700000" algn="tl">
                    <a:srgbClr val="000000"/>
                  </a:outerShdw>
                </a:effectLst>
                <a:latin typeface="Helvetica" panose="020B0604020202020204" pitchFamily="34" charset="0"/>
                <a:cs typeface="Helvetica" panose="020B0604020202020204" pitchFamily="34" charset="0"/>
              </a:rPr>
              <a:t>Tests</a:t>
            </a:r>
            <a:br>
              <a:rPr lang="en-GB" sz="7800" b="1" dirty="0">
                <a:solidFill>
                  <a:srgbClr val="27279B"/>
                </a:solidFill>
                <a:latin typeface="Helvetica" panose="020B0604020202020204" pitchFamily="34" charset="0"/>
                <a:cs typeface="Helvetica" panose="020B0604020202020204" pitchFamily="34" charset="0"/>
              </a:rPr>
            </a:br>
            <a:endParaRPr lang="en-US" sz="2400" b="1" dirty="0">
              <a:solidFill>
                <a:schemeClr val="accent5">
                  <a:lumMod val="75000"/>
                </a:schemeClr>
              </a:solidFill>
            </a:endParaRPr>
          </a:p>
        </p:txBody>
      </p:sp>
      <p:sp>
        <p:nvSpPr>
          <p:cNvPr id="2" name="TextBox 1">
            <a:extLst>
              <a:ext uri="{FF2B5EF4-FFF2-40B4-BE49-F238E27FC236}">
                <a16:creationId xmlns:a16="http://schemas.microsoft.com/office/drawing/2014/main" id="{8A424698-F065-3381-BBC1-FA5F1650FD0B}"/>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57716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4B31C-6498-2F50-6CED-3E822B4D8E0E}"/>
              </a:ext>
            </a:extLst>
          </p:cNvPr>
          <p:cNvPicPr>
            <a:picLocks noChangeAspect="1"/>
          </p:cNvPicPr>
          <p:nvPr/>
        </p:nvPicPr>
        <p:blipFill>
          <a:blip r:embed="rId2"/>
          <a:stretch>
            <a:fillRect/>
          </a:stretch>
        </p:blipFill>
        <p:spPr>
          <a:xfrm>
            <a:off x="713283" y="1619191"/>
            <a:ext cx="7095805" cy="1206540"/>
          </a:xfrm>
          <a:prstGeom prst="rect">
            <a:avLst/>
          </a:prstGeom>
        </p:spPr>
      </p:pic>
      <p:sp>
        <p:nvSpPr>
          <p:cNvPr id="6" name="TextBox 5">
            <a:extLst>
              <a:ext uri="{FF2B5EF4-FFF2-40B4-BE49-F238E27FC236}">
                <a16:creationId xmlns:a16="http://schemas.microsoft.com/office/drawing/2014/main" id="{405771AC-148D-67F4-5553-75C21767324F}"/>
              </a:ext>
            </a:extLst>
          </p:cNvPr>
          <p:cNvSpPr txBox="1"/>
          <p:nvPr/>
        </p:nvSpPr>
        <p:spPr>
          <a:xfrm>
            <a:off x="713283" y="3743362"/>
            <a:ext cx="8640959" cy="369332"/>
          </a:xfrm>
          <a:prstGeom prst="rect">
            <a:avLst/>
          </a:prstGeom>
          <a:noFill/>
        </p:spPr>
        <p:txBody>
          <a:bodyPr wrap="square" rtlCol="0">
            <a:spAutoFit/>
          </a:bodyPr>
          <a:lstStyle/>
          <a:p>
            <a:r>
              <a:rPr lang="en-GB" dirty="0">
                <a:latin typeface="Helvetica" panose="020B0604020202020204" pitchFamily="34" charset="0"/>
                <a:cs typeface="Helvetica" panose="020B0604020202020204" pitchFamily="34" charset="0"/>
              </a:rPr>
              <a:t>Electron transport chain markers – Organic acid test, Mosaic Dx </a:t>
            </a:r>
          </a:p>
        </p:txBody>
      </p:sp>
      <p:pic>
        <p:nvPicPr>
          <p:cNvPr id="7" name="Picture 6">
            <a:extLst>
              <a:ext uri="{FF2B5EF4-FFF2-40B4-BE49-F238E27FC236}">
                <a16:creationId xmlns:a16="http://schemas.microsoft.com/office/drawing/2014/main" id="{15CC307E-3DE7-1D8B-BCD5-54C63FB4AEAA}"/>
              </a:ext>
            </a:extLst>
          </p:cNvPr>
          <p:cNvPicPr>
            <a:picLocks noChangeAspect="1"/>
          </p:cNvPicPr>
          <p:nvPr/>
        </p:nvPicPr>
        <p:blipFill>
          <a:blip r:embed="rId3"/>
          <a:stretch>
            <a:fillRect/>
          </a:stretch>
        </p:blipFill>
        <p:spPr>
          <a:xfrm>
            <a:off x="414612" y="2962198"/>
            <a:ext cx="8262663" cy="538361"/>
          </a:xfrm>
          <a:prstGeom prst="rect">
            <a:avLst/>
          </a:prstGeom>
        </p:spPr>
      </p:pic>
      <p:sp>
        <p:nvSpPr>
          <p:cNvPr id="8" name="TextBox 7">
            <a:extLst>
              <a:ext uri="{FF2B5EF4-FFF2-40B4-BE49-F238E27FC236}">
                <a16:creationId xmlns:a16="http://schemas.microsoft.com/office/drawing/2014/main" id="{63427381-9927-A7E0-0682-41665DC2913E}"/>
              </a:ext>
            </a:extLst>
          </p:cNvPr>
          <p:cNvSpPr txBox="1"/>
          <p:nvPr/>
        </p:nvSpPr>
        <p:spPr>
          <a:xfrm>
            <a:off x="713283" y="4569737"/>
            <a:ext cx="7255296" cy="830997"/>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CoQ10 is capable of supporting the function of the mitochondrial electron transport chain.</a:t>
            </a:r>
            <a:endParaRPr lang="en-GB" dirty="0"/>
          </a:p>
        </p:txBody>
      </p:sp>
      <p:sp>
        <p:nvSpPr>
          <p:cNvPr id="9" name="Rectangle 8">
            <a:extLst>
              <a:ext uri="{FF2B5EF4-FFF2-40B4-BE49-F238E27FC236}">
                <a16:creationId xmlns:a16="http://schemas.microsoft.com/office/drawing/2014/main" id="{D1BD6BEC-3E59-F266-D56A-57AFF1A2CE73}"/>
              </a:ext>
            </a:extLst>
          </p:cNvPr>
          <p:cNvSpPr/>
          <p:nvPr/>
        </p:nvSpPr>
        <p:spPr>
          <a:xfrm>
            <a:off x="713283" y="5626944"/>
            <a:ext cx="7703353" cy="461665"/>
          </a:xfrm>
          <a:prstGeom prst="rect">
            <a:avLst/>
          </a:prstGeom>
        </p:spPr>
        <p:txBody>
          <a:bodyPr wrap="square">
            <a:spAutoFit/>
          </a:bodyPr>
          <a:lstStyle/>
          <a:p>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He, R., Yan, X., Tang, B. and Sun, Q., 2018. Recent advances in Biomarkers for Parkinson’s disease.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Frontiers in aging neuroscience</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a:t>
            </a:r>
            <a:r>
              <a:rPr lang="en-GB" sz="1200" i="1" dirty="0">
                <a:solidFill>
                  <a:srgbClr val="222222"/>
                </a:solidFill>
                <a:latin typeface="Helvetica" panose="020B0604020202020204" pitchFamily="34" charset="0"/>
                <a:ea typeface="Roboto" panose="02000000000000000000" pitchFamily="2" charset="0"/>
                <a:cs typeface="Helvetica" panose="020B0604020202020204" pitchFamily="34" charset="0"/>
              </a:rPr>
              <a:t>10</a:t>
            </a:r>
            <a:r>
              <a:rPr lang="en-GB" sz="1200" dirty="0">
                <a:solidFill>
                  <a:srgbClr val="222222"/>
                </a:solidFill>
                <a:latin typeface="Helvetica" panose="020B0604020202020204" pitchFamily="34" charset="0"/>
                <a:ea typeface="Roboto" panose="02000000000000000000" pitchFamily="2" charset="0"/>
                <a:cs typeface="Helvetica" panose="020B0604020202020204" pitchFamily="34" charset="0"/>
              </a:rPr>
              <a:t>, p.305.</a:t>
            </a:r>
            <a:endParaRPr lang="en-GB" sz="1200" dirty="0">
              <a:latin typeface="Helvetica" panose="020B0604020202020204" pitchFamily="34" charset="0"/>
              <a:ea typeface="Roboto" panose="02000000000000000000" pitchFamily="2" charset="0"/>
              <a:cs typeface="Helvetica" panose="020B0604020202020204" pitchFamily="34" charset="0"/>
            </a:endParaRPr>
          </a:p>
        </p:txBody>
      </p:sp>
      <p:sp>
        <p:nvSpPr>
          <p:cNvPr id="11" name="TextBox 10">
            <a:extLst>
              <a:ext uri="{FF2B5EF4-FFF2-40B4-BE49-F238E27FC236}">
                <a16:creationId xmlns:a16="http://schemas.microsoft.com/office/drawing/2014/main" id="{3CAAD26E-8893-467E-1109-4FC283CFEB64}"/>
              </a:ext>
            </a:extLst>
          </p:cNvPr>
          <p:cNvSpPr txBox="1"/>
          <p:nvPr/>
        </p:nvSpPr>
        <p:spPr>
          <a:xfrm>
            <a:off x="713283" y="294414"/>
            <a:ext cx="6592391"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Organic Acid Test </a:t>
            </a:r>
          </a:p>
        </p:txBody>
      </p:sp>
    </p:spTree>
    <p:extLst>
      <p:ext uri="{BB962C8B-B14F-4D97-AF65-F5344CB8AC3E}">
        <p14:creationId xmlns:p14="http://schemas.microsoft.com/office/powerpoint/2010/main" val="2315140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21DA97F-AEC6-006D-35A3-516CBCB5A6A4}"/>
              </a:ext>
            </a:extLst>
          </p:cNvPr>
          <p:cNvSpPr txBox="1"/>
          <p:nvPr/>
        </p:nvSpPr>
        <p:spPr>
          <a:xfrm>
            <a:off x="569867" y="464848"/>
            <a:ext cx="9823070"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Mitochondrial Profile From AONM</a:t>
            </a:r>
          </a:p>
        </p:txBody>
      </p:sp>
      <p:pic>
        <p:nvPicPr>
          <p:cNvPr id="24" name="Picture 23">
            <a:extLst>
              <a:ext uri="{FF2B5EF4-FFF2-40B4-BE49-F238E27FC236}">
                <a16:creationId xmlns:a16="http://schemas.microsoft.com/office/drawing/2014/main" id="{7D1126A3-7D08-5C16-41D4-DA3EC8066D00}"/>
              </a:ext>
            </a:extLst>
          </p:cNvPr>
          <p:cNvPicPr>
            <a:picLocks noChangeAspect="1"/>
          </p:cNvPicPr>
          <p:nvPr/>
        </p:nvPicPr>
        <p:blipFill>
          <a:blip r:embed="rId2"/>
          <a:stretch>
            <a:fillRect/>
          </a:stretch>
        </p:blipFill>
        <p:spPr>
          <a:xfrm>
            <a:off x="681379" y="1492240"/>
            <a:ext cx="8783084" cy="3293657"/>
          </a:xfrm>
          <a:prstGeom prst="rect">
            <a:avLst/>
          </a:prstGeom>
        </p:spPr>
      </p:pic>
      <p:sp>
        <p:nvSpPr>
          <p:cNvPr id="25" name="TextBox 24">
            <a:extLst>
              <a:ext uri="{FF2B5EF4-FFF2-40B4-BE49-F238E27FC236}">
                <a16:creationId xmlns:a16="http://schemas.microsoft.com/office/drawing/2014/main" id="{E416A2B7-E50A-9361-BAA4-C028DC65E02D}"/>
              </a:ext>
            </a:extLst>
          </p:cNvPr>
          <p:cNvSpPr txBox="1"/>
          <p:nvPr/>
        </p:nvSpPr>
        <p:spPr>
          <a:xfrm>
            <a:off x="681378" y="5136298"/>
            <a:ext cx="7570523" cy="338554"/>
          </a:xfrm>
          <a:prstGeom prst="rect">
            <a:avLst/>
          </a:prstGeom>
          <a:noFill/>
        </p:spPr>
        <p:txBody>
          <a:bodyPr wrap="square" rtlCol="0">
            <a:spAutoFit/>
          </a:bodyPr>
          <a:lstStyle/>
          <a:p>
            <a:r>
              <a:rPr lang="en-GB" sz="1600" dirty="0">
                <a:latin typeface="Helvetica" panose="020B0604020202020204" pitchFamily="34" charset="0"/>
                <a:cs typeface="Helvetica" panose="020B0604020202020204" pitchFamily="34" charset="0"/>
              </a:rPr>
              <a:t>For more information, contact AONM at: info@aonm.org</a:t>
            </a:r>
          </a:p>
        </p:txBody>
      </p:sp>
    </p:spTree>
    <p:extLst>
      <p:ext uri="{BB962C8B-B14F-4D97-AF65-F5344CB8AC3E}">
        <p14:creationId xmlns:p14="http://schemas.microsoft.com/office/powerpoint/2010/main" val="2886408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292B36-8C61-6998-BF01-C4AC69D216CA}"/>
              </a:ext>
            </a:extLst>
          </p:cNvPr>
          <p:cNvPicPr>
            <a:picLocks noChangeAspect="1"/>
          </p:cNvPicPr>
          <p:nvPr/>
        </p:nvPicPr>
        <p:blipFill>
          <a:blip r:embed="rId2"/>
          <a:stretch>
            <a:fillRect/>
          </a:stretch>
        </p:blipFill>
        <p:spPr>
          <a:xfrm>
            <a:off x="4933045" y="0"/>
            <a:ext cx="6487430" cy="6220693"/>
          </a:xfrm>
          <a:prstGeom prst="rect">
            <a:avLst/>
          </a:prstGeom>
        </p:spPr>
      </p:pic>
      <p:sp>
        <p:nvSpPr>
          <p:cNvPr id="6" name="TextBox 5">
            <a:extLst>
              <a:ext uri="{FF2B5EF4-FFF2-40B4-BE49-F238E27FC236}">
                <a16:creationId xmlns:a16="http://schemas.microsoft.com/office/drawing/2014/main" id="{61215752-7556-2171-8816-DE805B196E34}"/>
              </a:ext>
            </a:extLst>
          </p:cNvPr>
          <p:cNvSpPr txBox="1"/>
          <p:nvPr/>
        </p:nvSpPr>
        <p:spPr>
          <a:xfrm>
            <a:off x="771525" y="2376450"/>
            <a:ext cx="3297555" cy="3170099"/>
          </a:xfrm>
          <a:prstGeom prst="rect">
            <a:avLst/>
          </a:prstGeom>
          <a:noFill/>
        </p:spPr>
        <p:txBody>
          <a:bodyPr wrap="square" rtlCol="0">
            <a:spAutoFit/>
          </a:bodyPr>
          <a:lstStyle/>
          <a:p>
            <a:r>
              <a:rPr lang="en-GB" sz="2500" dirty="0" err="1">
                <a:latin typeface="Helvetica" panose="020B0604020202020204" pitchFamily="34" charset="0"/>
                <a:cs typeface="Helvetica" panose="020B0604020202020204" pitchFamily="34" charset="0"/>
              </a:rPr>
              <a:t>Lifecode</a:t>
            </a:r>
            <a:r>
              <a:rPr lang="en-GB" sz="2500" dirty="0">
                <a:latin typeface="Helvetica" panose="020B0604020202020204" pitchFamily="34" charset="0"/>
                <a:cs typeface="Helvetica" panose="020B0604020202020204" pitchFamily="34" charset="0"/>
              </a:rPr>
              <a:t> Gx </a:t>
            </a:r>
            <a:r>
              <a:rPr lang="en-GB" sz="2400" dirty="0">
                <a:latin typeface="Helvetica" panose="020B0604020202020204" pitchFamily="34" charset="0"/>
                <a:cs typeface="Helvetica" panose="020B0604020202020204" pitchFamily="34" charset="0"/>
              </a:rPr>
              <a:t>Metabolic</a:t>
            </a:r>
            <a:r>
              <a:rPr lang="en-GB" sz="2500" dirty="0">
                <a:latin typeface="Helvetica" panose="020B0604020202020204" pitchFamily="34" charset="0"/>
                <a:cs typeface="Helvetica" panose="020B0604020202020204" pitchFamily="34" charset="0"/>
              </a:rPr>
              <a:t> Profile</a:t>
            </a:r>
          </a:p>
          <a:p>
            <a:endParaRPr lang="en-GB" sz="2500" dirty="0">
              <a:latin typeface="Helvetica" panose="020B0604020202020204" pitchFamily="34" charset="0"/>
              <a:cs typeface="Helvetica" panose="020B0604020202020204" pitchFamily="34" charset="0"/>
            </a:endParaRPr>
          </a:p>
          <a:p>
            <a:r>
              <a:rPr lang="en-GB" sz="2500" dirty="0">
                <a:latin typeface="Helvetica" panose="020B0604020202020204" pitchFamily="34" charset="0"/>
                <a:cs typeface="Helvetica" panose="020B0604020202020204" pitchFamily="34" charset="0"/>
              </a:rPr>
              <a:t>Testing for polymorphisms affecting mitochondrial function.</a:t>
            </a:r>
          </a:p>
        </p:txBody>
      </p:sp>
      <p:sp>
        <p:nvSpPr>
          <p:cNvPr id="7" name="TextBox 6">
            <a:extLst>
              <a:ext uri="{FF2B5EF4-FFF2-40B4-BE49-F238E27FC236}">
                <a16:creationId xmlns:a16="http://schemas.microsoft.com/office/drawing/2014/main" id="{3DF3DD31-BF83-69F9-F333-5F14A7B8141D}"/>
              </a:ext>
            </a:extLst>
          </p:cNvPr>
          <p:cNvSpPr txBox="1"/>
          <p:nvPr/>
        </p:nvSpPr>
        <p:spPr>
          <a:xfrm>
            <a:off x="771525" y="428625"/>
            <a:ext cx="3810000" cy="1446550"/>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Genetic Profile</a:t>
            </a:r>
          </a:p>
        </p:txBody>
      </p:sp>
    </p:spTree>
    <p:extLst>
      <p:ext uri="{BB962C8B-B14F-4D97-AF65-F5344CB8AC3E}">
        <p14:creationId xmlns:p14="http://schemas.microsoft.com/office/powerpoint/2010/main" val="881251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ciencemag.org/sites/default/files/styles/article_main_large/public/images/si_mtDNAH.jpg?itok=lgpOaJ0x">
            <a:extLst>
              <a:ext uri="{FF2B5EF4-FFF2-40B4-BE49-F238E27FC236}">
                <a16:creationId xmlns:a16="http://schemas.microsoft.com/office/drawing/2014/main" id="{67EC26B4-F6F1-2E2A-D34C-670C628A36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54000"/>
                    </a14:imgEffect>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BA72AC80-B891-C163-5A96-CCCDC42FFEE5}"/>
              </a:ext>
            </a:extLst>
          </p:cNvPr>
          <p:cNvSpPr txBox="1">
            <a:spLocks noChangeArrowheads="1"/>
          </p:cNvSpPr>
          <p:nvPr/>
        </p:nvSpPr>
        <p:spPr>
          <a:xfrm>
            <a:off x="1809750" y="4436918"/>
            <a:ext cx="9144000" cy="215854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17600" b="1" i="0" dirty="0">
                <a:solidFill>
                  <a:schemeClr val="bg1"/>
                </a:solidFill>
                <a:effectLst>
                  <a:outerShdw blurRad="50800" dist="50800" dir="9780000" algn="ctr" rotWithShape="0">
                    <a:srgbClr val="000000"/>
                  </a:outerShdw>
                </a:effectLst>
                <a:latin typeface="Helvetica" panose="020B0604020202020204" pitchFamily="34" charset="0"/>
                <a:cs typeface="Helvetica" panose="020B0604020202020204" pitchFamily="34" charset="0"/>
              </a:rPr>
              <a:t>“If we wish to live longer and to rid ourselves of the diseases of old age, we will need more mitochondria”</a:t>
            </a:r>
          </a:p>
          <a:p>
            <a:pPr algn="ctr">
              <a:lnSpc>
                <a:spcPct val="120000"/>
              </a:lnSpc>
            </a:pPr>
            <a:endParaRPr lang="en-GB" sz="17600" b="1" dirty="0">
              <a:solidFill>
                <a:schemeClr val="bg1"/>
              </a:solidFill>
              <a:effectLst>
                <a:outerShdw blurRad="50800" dist="50800" dir="9780000" algn="ctr" rotWithShape="0">
                  <a:srgbClr val="000000"/>
                </a:outerShdw>
              </a:effectLst>
              <a:latin typeface="Helvetica" panose="020B0604020202020204" pitchFamily="34" charset="0"/>
              <a:cs typeface="Helvetica" panose="020B0604020202020204" pitchFamily="34" charset="0"/>
            </a:endParaRPr>
          </a:p>
          <a:p>
            <a:pPr algn="ctr">
              <a:lnSpc>
                <a:spcPct val="120000"/>
              </a:lnSpc>
            </a:pPr>
            <a:r>
              <a:rPr lang="en-GB" sz="17600" b="1" i="0" dirty="0">
                <a:solidFill>
                  <a:schemeClr val="bg1"/>
                </a:solidFill>
                <a:effectLst>
                  <a:outerShdw blurRad="50800" dist="50800" dir="9780000" algn="ctr" rotWithShape="0">
                    <a:srgbClr val="000000"/>
                  </a:outerShdw>
                </a:effectLst>
                <a:latin typeface="Helvetica" panose="020B0604020202020204" pitchFamily="34" charset="0"/>
                <a:cs typeface="Helvetica" panose="020B0604020202020204" pitchFamily="34" charset="0"/>
              </a:rPr>
              <a:t>Healthy mitochondria of course!</a:t>
            </a:r>
          </a:p>
          <a:p>
            <a:pPr algn="ctr">
              <a:lnSpc>
                <a:spcPct val="120000"/>
              </a:lnSpc>
            </a:pPr>
            <a:endParaRPr lang="en-GB" sz="6400" b="1" dirty="0">
              <a:solidFill>
                <a:schemeClr val="bg1"/>
              </a:solidFill>
              <a:effectLst>
                <a:outerShdw blurRad="50800" dist="50800" dir="9780000" algn="ctr" rotWithShape="0">
                  <a:srgbClr val="000000"/>
                </a:outerShdw>
              </a:effectLst>
              <a:latin typeface="Helvetica" panose="020B0604020202020204" pitchFamily="34" charset="0"/>
              <a:ea typeface="Roboto" panose="02000000000000000000" pitchFamily="2" charset="0"/>
              <a:cs typeface="Helvetica" panose="020B0604020202020204" pitchFamily="34" charset="0"/>
            </a:endParaRPr>
          </a:p>
          <a:p>
            <a:pPr>
              <a:lnSpc>
                <a:spcPct val="120000"/>
              </a:lnSpc>
            </a:pPr>
            <a:r>
              <a:rPr lang="en-GB" sz="17600" b="1" i="0" dirty="0">
                <a:solidFill>
                  <a:schemeClr val="bg1"/>
                </a:solidFill>
                <a:effectLst>
                  <a:outerShdw blurRad="50800" dist="50800" dir="9780000" algn="ctr" rotWithShape="0">
                    <a:srgbClr val="000000"/>
                  </a:outerShdw>
                </a:effectLst>
                <a:latin typeface="Helvetica" panose="020B0604020202020204" pitchFamily="34" charset="0"/>
                <a:ea typeface="Roboto" panose="02000000000000000000" pitchFamily="2" charset="0"/>
                <a:cs typeface="Helvetica" panose="020B0604020202020204" pitchFamily="34" charset="0"/>
              </a:rPr>
              <a:t>    </a:t>
            </a:r>
            <a:r>
              <a:rPr lang="en-GB" sz="5600" b="1" i="0" dirty="0">
                <a:solidFill>
                  <a:schemeClr val="bg1"/>
                </a:solidFill>
                <a:effectLst/>
                <a:latin typeface="Helvetica" panose="020B0604020202020204" pitchFamily="34" charset="0"/>
                <a:ea typeface="Roboto" panose="02000000000000000000" pitchFamily="2" charset="0"/>
                <a:cs typeface="Helvetica" panose="020B0604020202020204" pitchFamily="34" charset="0"/>
              </a:rPr>
              <a:t>Lane, N. (2005). Power, Sex, Suicide: Mitochondria and the Meaning of Life.</a:t>
            </a:r>
            <a:endParaRPr lang="en-GB" sz="5600" b="1" dirty="0">
              <a:solidFill>
                <a:schemeClr val="bg1"/>
              </a:solidFill>
              <a:latin typeface="Helvetica" panose="020B0604020202020204" pitchFamily="34" charset="0"/>
              <a:ea typeface="Roboto" panose="02000000000000000000" pitchFamily="2" charset="0"/>
              <a:cs typeface="Helvetica" panose="020B0604020202020204" pitchFamily="34" charset="0"/>
            </a:endParaRPr>
          </a:p>
          <a:p>
            <a:pPr algn="ctr">
              <a:lnSpc>
                <a:spcPct val="120000"/>
              </a:lnSpc>
            </a:pPr>
            <a:endParaRPr lang="en-GB" sz="16000" b="1" dirty="0">
              <a:solidFill>
                <a:schemeClr val="bg1"/>
              </a:solidFill>
              <a:latin typeface="Helvetica" panose="020B0604020202020204" pitchFamily="34" charset="0"/>
              <a:cs typeface="Helvetica" panose="020B0604020202020204" pitchFamily="34" charset="0"/>
            </a:endParaRPr>
          </a:p>
          <a:p>
            <a:pPr algn="ctr">
              <a:lnSpc>
                <a:spcPct val="120000"/>
              </a:lnSpc>
            </a:pPr>
            <a:endParaRPr lang="en-GB" sz="16000" b="1" i="0" dirty="0">
              <a:solidFill>
                <a:schemeClr val="bg1"/>
              </a:solidFill>
              <a:effectLst/>
              <a:latin typeface="Helvetica" panose="020B0604020202020204" pitchFamily="34" charset="0"/>
              <a:cs typeface="Helvetica" panose="020B0604020202020204" pitchFamily="34" charset="0"/>
            </a:endParaRPr>
          </a:p>
          <a:p>
            <a:pPr algn="ctr">
              <a:lnSpc>
                <a:spcPct val="120000"/>
              </a:lnSpc>
            </a:pPr>
            <a:endParaRPr lang="en-GB" sz="16000" b="1" dirty="0">
              <a:solidFill>
                <a:schemeClr val="bg1"/>
              </a:solidFill>
              <a:latin typeface="Helvetica" panose="020B0604020202020204" pitchFamily="34" charset="0"/>
              <a:cs typeface="Helvetica" panose="020B0604020202020204" pitchFamily="34" charset="0"/>
            </a:endParaRPr>
          </a:p>
          <a:p>
            <a:pPr algn="ctr">
              <a:lnSpc>
                <a:spcPct val="120000"/>
              </a:lnSpc>
            </a:pPr>
            <a:endParaRPr lang="en-GB" sz="16000" b="1" i="0" dirty="0">
              <a:solidFill>
                <a:schemeClr val="bg1"/>
              </a:solidFill>
              <a:effectLst/>
              <a:latin typeface="Helvetica" panose="020B0604020202020204" pitchFamily="34" charset="0"/>
              <a:cs typeface="Helvetica" panose="020B0604020202020204" pitchFamily="34" charset="0"/>
            </a:endParaRPr>
          </a:p>
          <a:p>
            <a:pPr algn="ctr"/>
            <a:endParaRPr lang="en-GB" sz="9600" b="1" i="0" dirty="0">
              <a:solidFill>
                <a:schemeClr val="bg1"/>
              </a:solidFill>
              <a:effectLst/>
              <a:latin typeface="Google Sans"/>
            </a:endParaRPr>
          </a:p>
          <a:p>
            <a:pPr algn="ctr"/>
            <a:endParaRPr lang="en-GB" sz="9600" b="1" i="0" dirty="0">
              <a:solidFill>
                <a:schemeClr val="bg1"/>
              </a:solidFill>
              <a:effectLst/>
              <a:latin typeface="Google Sans"/>
            </a:endParaRPr>
          </a:p>
          <a:p>
            <a:pPr algn="ctr"/>
            <a:br>
              <a:rPr lang="en-GB" sz="7800" b="1" dirty="0">
                <a:solidFill>
                  <a:schemeClr val="bg1"/>
                </a:solidFill>
                <a:latin typeface="Helvetica" panose="020B0604020202020204" pitchFamily="34" charset="0"/>
                <a:cs typeface="Helvetica" panose="020B0604020202020204" pitchFamily="34" charset="0"/>
              </a:rPr>
            </a:br>
            <a:endParaRPr lang="en-US" sz="2400" b="1" dirty="0">
              <a:solidFill>
                <a:schemeClr val="bg1"/>
              </a:solidFill>
            </a:endParaRPr>
          </a:p>
        </p:txBody>
      </p:sp>
      <p:sp>
        <p:nvSpPr>
          <p:cNvPr id="2" name="TextBox 1">
            <a:extLst>
              <a:ext uri="{FF2B5EF4-FFF2-40B4-BE49-F238E27FC236}">
                <a16:creationId xmlns:a16="http://schemas.microsoft.com/office/drawing/2014/main" id="{0F454369-401A-B0DE-169B-0E61FCADF8FF}"/>
              </a:ext>
            </a:extLst>
          </p:cNvPr>
          <p:cNvSpPr txBox="1"/>
          <p:nvPr/>
        </p:nvSpPr>
        <p:spPr>
          <a:xfrm>
            <a:off x="78059" y="163369"/>
            <a:ext cx="62133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rPr>
              <a:t>Confidential, not to be copied shared or disclosed, copyright Lamberts Healthcare Limited</a:t>
            </a:r>
            <a:endParaRPr kumimoji="0" lang="en-GB" sz="11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013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4090-605A-DBD0-FA53-854AD11CD319}"/>
              </a:ext>
            </a:extLst>
          </p:cNvPr>
          <p:cNvSpPr txBox="1">
            <a:spLocks/>
          </p:cNvSpPr>
          <p:nvPr/>
        </p:nvSpPr>
        <p:spPr>
          <a:xfrm>
            <a:off x="609600" y="366184"/>
            <a:ext cx="10972800" cy="1524000"/>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panose="020B0604020202020204" pitchFamily="34" charset="0"/>
              </a:defRPr>
            </a:lvl2pPr>
            <a:lvl3pPr algn="ctr" defTabSz="342900" rtl="0" eaLnBrk="0" fontAlgn="base" hangingPunct="0">
              <a:spcBef>
                <a:spcPct val="0"/>
              </a:spcBef>
              <a:spcAft>
                <a:spcPct val="0"/>
              </a:spcAft>
              <a:defRPr sz="3300">
                <a:solidFill>
                  <a:schemeClr val="tx1"/>
                </a:solidFill>
                <a:latin typeface="Arial" panose="020B0604020202020204" pitchFamily="34" charset="0"/>
              </a:defRPr>
            </a:lvl3pPr>
            <a:lvl4pPr algn="ctr" defTabSz="342900" rtl="0" eaLnBrk="0" fontAlgn="base" hangingPunct="0">
              <a:spcBef>
                <a:spcPct val="0"/>
              </a:spcBef>
              <a:spcAft>
                <a:spcPct val="0"/>
              </a:spcAft>
              <a:defRPr sz="3300">
                <a:solidFill>
                  <a:schemeClr val="tx1"/>
                </a:solidFill>
                <a:latin typeface="Arial" panose="020B0604020202020204" pitchFamily="34" charset="0"/>
              </a:defRPr>
            </a:lvl4pPr>
            <a:lvl5pPr algn="ctr" defTabSz="342900" rtl="0" eaLnBrk="0" fontAlgn="base" hangingPunct="0">
              <a:spcBef>
                <a:spcPct val="0"/>
              </a:spcBef>
              <a:spcAft>
                <a:spcPct val="0"/>
              </a:spcAft>
              <a:defRPr sz="3300">
                <a:solidFill>
                  <a:schemeClr val="tx1"/>
                </a:solidFill>
                <a:latin typeface="Arial" panose="020B0604020202020204" pitchFamily="34" charset="0"/>
              </a:defRPr>
            </a:lvl5pPr>
            <a:lvl6pPr marL="457200" algn="ctr" defTabSz="342900" rtl="0" fontAlgn="base">
              <a:spcBef>
                <a:spcPct val="0"/>
              </a:spcBef>
              <a:spcAft>
                <a:spcPct val="0"/>
              </a:spcAft>
              <a:defRPr sz="3300">
                <a:solidFill>
                  <a:schemeClr val="tx1"/>
                </a:solidFill>
                <a:latin typeface="Arial" panose="020B0604020202020204" pitchFamily="34" charset="0"/>
              </a:defRPr>
            </a:lvl6pPr>
            <a:lvl7pPr marL="914400" algn="ctr" defTabSz="342900" rtl="0" fontAlgn="base">
              <a:spcBef>
                <a:spcPct val="0"/>
              </a:spcBef>
              <a:spcAft>
                <a:spcPct val="0"/>
              </a:spcAft>
              <a:defRPr sz="3300">
                <a:solidFill>
                  <a:schemeClr val="tx1"/>
                </a:solidFill>
                <a:latin typeface="Arial" panose="020B0604020202020204" pitchFamily="34" charset="0"/>
              </a:defRPr>
            </a:lvl7pPr>
            <a:lvl8pPr marL="1371600" algn="ctr" defTabSz="342900" rtl="0" fontAlgn="base">
              <a:spcBef>
                <a:spcPct val="0"/>
              </a:spcBef>
              <a:spcAft>
                <a:spcPct val="0"/>
              </a:spcAft>
              <a:defRPr sz="3300">
                <a:solidFill>
                  <a:schemeClr val="tx1"/>
                </a:solidFill>
                <a:latin typeface="Arial" panose="020B0604020202020204" pitchFamily="34" charset="0"/>
              </a:defRPr>
            </a:lvl8pPr>
            <a:lvl9pPr marL="1828800" algn="ctr" defTabSz="342900" rtl="0" fontAlgn="base">
              <a:spcBef>
                <a:spcPct val="0"/>
              </a:spcBef>
              <a:spcAft>
                <a:spcPct val="0"/>
              </a:spcAft>
              <a:defRPr sz="3300">
                <a:solidFill>
                  <a:schemeClr val="tx1"/>
                </a:solidFill>
                <a:latin typeface="Arial" panose="020B0604020202020204" pitchFamily="34"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27279B"/>
                </a:solidFill>
                <a:effectLst/>
                <a:uLnTx/>
                <a:uFillTx/>
                <a:latin typeface="Helvetica" panose="020B0604020202020204" pitchFamily="34" charset="0"/>
                <a:ea typeface="+mj-ea"/>
                <a:cs typeface="Helvetica" panose="020B0604020202020204" pitchFamily="34" charset="0"/>
              </a:rPr>
              <a:t>What We’ve Done Today </a:t>
            </a:r>
            <a:endParaRPr kumimoji="0" lang="en-US" sz="4400" b="1" i="0" u="none" strike="noStrike" kern="1200" cap="none" spc="0" normalizeH="0" baseline="0" noProof="0" dirty="0">
              <a:ln>
                <a:noFill/>
              </a:ln>
              <a:solidFill>
                <a:srgbClr val="27279B"/>
              </a:solidFill>
              <a:effectLst/>
              <a:uLnTx/>
              <a:uFillTx/>
              <a:latin typeface="Helvetica" panose="020B0604020202020204" pitchFamily="34" charset="0"/>
              <a:ea typeface="+mj-ea"/>
              <a:cs typeface="Helvetica" panose="020B0604020202020204" pitchFamily="34" charset="0"/>
            </a:endParaRPr>
          </a:p>
        </p:txBody>
      </p:sp>
      <p:sp>
        <p:nvSpPr>
          <p:cNvPr id="3" name="TextBox 2">
            <a:extLst>
              <a:ext uri="{FF2B5EF4-FFF2-40B4-BE49-F238E27FC236}">
                <a16:creationId xmlns:a16="http://schemas.microsoft.com/office/drawing/2014/main" id="{BA6C19DE-2425-AED0-2EDF-A6ED07896B43}"/>
              </a:ext>
            </a:extLst>
          </p:cNvPr>
          <p:cNvSpPr txBox="1"/>
          <p:nvPr/>
        </p:nvSpPr>
        <p:spPr>
          <a:xfrm>
            <a:off x="370608" y="1438855"/>
            <a:ext cx="11339947" cy="3908762"/>
          </a:xfrm>
          <a:prstGeom prst="rect">
            <a:avLst/>
          </a:prstGeom>
          <a:noFill/>
        </p:spPr>
        <p:txBody>
          <a:bodyPr wrap="square">
            <a:spAutoFit/>
          </a:bodyPr>
          <a:lstStyle/>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600" dirty="0">
                <a:solidFill>
                  <a:srgbClr val="26282A"/>
                </a:solidFill>
                <a:latin typeface="Helvetica" panose="020B0604020202020204" pitchFamily="34" charset="0"/>
                <a:cs typeface="Helvetica" panose="020B0604020202020204" pitchFamily="34" charset="0"/>
              </a:rPr>
              <a:t>M</a:t>
            </a:r>
            <a:r>
              <a:rPr kumimoji="0" lang="en-US" altLang="en-US" sz="2600" b="0" i="0" u="none" strike="noStrike" kern="1200" cap="none" spc="0" normalizeH="0" baseline="0" noProof="0" dirty="0" err="1">
                <a:ln>
                  <a:noFill/>
                </a:ln>
                <a:solidFill>
                  <a:srgbClr val="26282A"/>
                </a:solidFill>
                <a:effectLst/>
                <a:uLnTx/>
                <a:uFillTx/>
                <a:latin typeface="Helvetica" panose="020B0604020202020204" pitchFamily="34" charset="0"/>
                <a:ea typeface="+mn-ea"/>
                <a:cs typeface="Helvetica" panose="020B0604020202020204" pitchFamily="34" charset="0"/>
              </a:rPr>
              <a:t>itochondria</a:t>
            </a: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 have provided the energy to allow the evolution and existence of all complex life </a:t>
            </a: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The charge across a mitochondrial membrane is equivalent to a bolt of lightning!</a:t>
            </a: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Mitochondria are effectively solar powered</a:t>
            </a: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Mitochondria digest themselves every few days to maintain their quality and integrity</a:t>
            </a: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err="1">
                <a:ln>
                  <a:noFill/>
                </a:ln>
                <a:solidFill>
                  <a:srgbClr val="26282A"/>
                </a:solidFill>
                <a:effectLst/>
                <a:uLnTx/>
                <a:uFillTx/>
                <a:latin typeface="Helvetica" panose="020B0604020202020204" pitchFamily="34" charset="0"/>
                <a:ea typeface="+mn-ea"/>
                <a:cs typeface="Helvetica" panose="020B0604020202020204" pitchFamily="34" charset="0"/>
              </a:rPr>
              <a:t>Hyperglycaemia</a:t>
            </a: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 and insulin resistance lead to mitochondrial dysfunction.</a:t>
            </a:r>
            <a:r>
              <a:rPr kumimoji="0" lang="en-US" altLang="en-US" sz="2600" b="1"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 </a:t>
            </a:r>
          </a:p>
        </p:txBody>
      </p:sp>
    </p:spTree>
    <p:extLst>
      <p:ext uri="{BB962C8B-B14F-4D97-AF65-F5344CB8AC3E}">
        <p14:creationId xmlns:p14="http://schemas.microsoft.com/office/powerpoint/2010/main" val="368518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618AD6-A7EE-4EAB-B770-0960CFAEF05E}"/>
              </a:ext>
            </a:extLst>
          </p:cNvPr>
          <p:cNvSpPr txBox="1"/>
          <p:nvPr/>
        </p:nvSpPr>
        <p:spPr>
          <a:xfrm>
            <a:off x="550718" y="2216254"/>
            <a:ext cx="7564153" cy="3785615"/>
          </a:xfrm>
          <a:prstGeom prst="rect">
            <a:avLst/>
          </a:prstGeom>
          <a:noFill/>
        </p:spPr>
        <p:txBody>
          <a:bodyPr wrap="square" lIns="91400" tIns="45702" rIns="91400" bIns="45702" rtlCol="0">
            <a:spAutoFit/>
          </a:bodyPr>
          <a:lstStyle/>
          <a:p>
            <a:pPr algn="ctr"/>
            <a:r>
              <a:rPr lang="en-GB" sz="2400" i="1" dirty="0">
                <a:latin typeface="Helvetica" panose="020B0604020202020204" pitchFamily="34" charset="0"/>
                <a:cs typeface="Helvetica" panose="020B0604020202020204" pitchFamily="34" charset="0"/>
              </a:rPr>
              <a:t>Richard Dawkins on Lynn </a:t>
            </a:r>
            <a:r>
              <a:rPr lang="en-GB" sz="2400" i="1" dirty="0" err="1">
                <a:latin typeface="Helvetica" panose="020B0604020202020204" pitchFamily="34" charset="0"/>
                <a:cs typeface="Helvetica" panose="020B0604020202020204" pitchFamily="34" charset="0"/>
              </a:rPr>
              <a:t>Margulis</a:t>
            </a:r>
            <a:r>
              <a:rPr lang="en-GB" sz="2400" i="1" dirty="0">
                <a:latin typeface="Helvetica" panose="020B0604020202020204" pitchFamily="34" charset="0"/>
                <a:cs typeface="Helvetica" panose="020B0604020202020204" pitchFamily="34" charset="0"/>
              </a:rPr>
              <a:t>:</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I greatly admire Lynn Margulis' sheer courage and stamina in sticking by the endosymbiosis theory, and carrying it through from being an unorthodoxy to an orthodoxy. I'm referring to the theory that the eukaryotic cell is a symbiotic union of primitive prokaryotic cells. This is one of the great achievements of twentieth-century evolutionary biology, and I greatly admire her for it.</a:t>
            </a:r>
          </a:p>
        </p:txBody>
      </p:sp>
      <p:pic>
        <p:nvPicPr>
          <p:cNvPr id="4" name="Picture 2" descr="Lynn Margulis.jpg">
            <a:hlinkClick r:id="rId2"/>
            <a:extLst>
              <a:ext uri="{FF2B5EF4-FFF2-40B4-BE49-F238E27FC236}">
                <a16:creationId xmlns:a16="http://schemas.microsoft.com/office/drawing/2014/main" id="{D7F18322-D7F8-100C-A88A-EA7625F4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983" y="1258752"/>
            <a:ext cx="3043594" cy="4565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C89C0B-DDD2-94A1-672F-10CEBADEAA4F}"/>
              </a:ext>
            </a:extLst>
          </p:cNvPr>
          <p:cNvSpPr txBox="1"/>
          <p:nvPr/>
        </p:nvSpPr>
        <p:spPr>
          <a:xfrm>
            <a:off x="568036" y="1169077"/>
            <a:ext cx="7813229" cy="830997"/>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Her landmark paper  “On the Origin of </a:t>
            </a:r>
            <a:r>
              <a:rPr lang="en-GB" sz="2400" dirty="0" err="1">
                <a:latin typeface="Helvetica" panose="020B0604020202020204" pitchFamily="34" charset="0"/>
                <a:cs typeface="Helvetica" panose="020B0604020202020204" pitchFamily="34" charset="0"/>
              </a:rPr>
              <a:t>Mitosing</a:t>
            </a:r>
            <a:r>
              <a:rPr lang="en-GB" sz="2400" dirty="0">
                <a:latin typeface="Helvetica" panose="020B0604020202020204" pitchFamily="34" charset="0"/>
                <a:cs typeface="Helvetica" panose="020B0604020202020204" pitchFamily="34" charset="0"/>
              </a:rPr>
              <a:t> Cells" was published in 1967 but was ignored for many years</a:t>
            </a:r>
          </a:p>
        </p:txBody>
      </p:sp>
      <p:sp>
        <p:nvSpPr>
          <p:cNvPr id="6" name="TextBox 5">
            <a:extLst>
              <a:ext uri="{FF2B5EF4-FFF2-40B4-BE49-F238E27FC236}">
                <a16:creationId xmlns:a16="http://schemas.microsoft.com/office/drawing/2014/main" id="{9402CD82-3358-42A9-D762-B1B90E50839B}"/>
              </a:ext>
            </a:extLst>
          </p:cNvPr>
          <p:cNvSpPr txBox="1"/>
          <p:nvPr/>
        </p:nvSpPr>
        <p:spPr>
          <a:xfrm>
            <a:off x="550718" y="183456"/>
            <a:ext cx="7055889"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Lynn Margulis, 1938-2011</a:t>
            </a:r>
          </a:p>
        </p:txBody>
      </p:sp>
    </p:spTree>
    <p:extLst>
      <p:ext uri="{BB962C8B-B14F-4D97-AF65-F5344CB8AC3E}">
        <p14:creationId xmlns:p14="http://schemas.microsoft.com/office/powerpoint/2010/main" val="891032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BB4D-65D8-82A4-0D7C-C78C943582B8}"/>
              </a:ext>
            </a:extLst>
          </p:cNvPr>
          <p:cNvSpPr txBox="1">
            <a:spLocks/>
          </p:cNvSpPr>
          <p:nvPr/>
        </p:nvSpPr>
        <p:spPr>
          <a:xfrm>
            <a:off x="609600" y="366184"/>
            <a:ext cx="10972800" cy="1524000"/>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panose="020B0604020202020204" pitchFamily="34" charset="0"/>
              </a:defRPr>
            </a:lvl2pPr>
            <a:lvl3pPr algn="ctr" defTabSz="342900" rtl="0" eaLnBrk="0" fontAlgn="base" hangingPunct="0">
              <a:spcBef>
                <a:spcPct val="0"/>
              </a:spcBef>
              <a:spcAft>
                <a:spcPct val="0"/>
              </a:spcAft>
              <a:defRPr sz="3300">
                <a:solidFill>
                  <a:schemeClr val="tx1"/>
                </a:solidFill>
                <a:latin typeface="Arial" panose="020B0604020202020204" pitchFamily="34" charset="0"/>
              </a:defRPr>
            </a:lvl3pPr>
            <a:lvl4pPr algn="ctr" defTabSz="342900" rtl="0" eaLnBrk="0" fontAlgn="base" hangingPunct="0">
              <a:spcBef>
                <a:spcPct val="0"/>
              </a:spcBef>
              <a:spcAft>
                <a:spcPct val="0"/>
              </a:spcAft>
              <a:defRPr sz="3300">
                <a:solidFill>
                  <a:schemeClr val="tx1"/>
                </a:solidFill>
                <a:latin typeface="Arial" panose="020B0604020202020204" pitchFamily="34" charset="0"/>
              </a:defRPr>
            </a:lvl4pPr>
            <a:lvl5pPr algn="ctr" defTabSz="342900" rtl="0" eaLnBrk="0" fontAlgn="base" hangingPunct="0">
              <a:spcBef>
                <a:spcPct val="0"/>
              </a:spcBef>
              <a:spcAft>
                <a:spcPct val="0"/>
              </a:spcAft>
              <a:defRPr sz="3300">
                <a:solidFill>
                  <a:schemeClr val="tx1"/>
                </a:solidFill>
                <a:latin typeface="Arial" panose="020B0604020202020204" pitchFamily="34" charset="0"/>
              </a:defRPr>
            </a:lvl5pPr>
            <a:lvl6pPr marL="457200" algn="ctr" defTabSz="342900" rtl="0" fontAlgn="base">
              <a:spcBef>
                <a:spcPct val="0"/>
              </a:spcBef>
              <a:spcAft>
                <a:spcPct val="0"/>
              </a:spcAft>
              <a:defRPr sz="3300">
                <a:solidFill>
                  <a:schemeClr val="tx1"/>
                </a:solidFill>
                <a:latin typeface="Arial" panose="020B0604020202020204" pitchFamily="34" charset="0"/>
              </a:defRPr>
            </a:lvl6pPr>
            <a:lvl7pPr marL="914400" algn="ctr" defTabSz="342900" rtl="0" fontAlgn="base">
              <a:spcBef>
                <a:spcPct val="0"/>
              </a:spcBef>
              <a:spcAft>
                <a:spcPct val="0"/>
              </a:spcAft>
              <a:defRPr sz="3300">
                <a:solidFill>
                  <a:schemeClr val="tx1"/>
                </a:solidFill>
                <a:latin typeface="Arial" panose="020B0604020202020204" pitchFamily="34" charset="0"/>
              </a:defRPr>
            </a:lvl7pPr>
            <a:lvl8pPr marL="1371600" algn="ctr" defTabSz="342900" rtl="0" fontAlgn="base">
              <a:spcBef>
                <a:spcPct val="0"/>
              </a:spcBef>
              <a:spcAft>
                <a:spcPct val="0"/>
              </a:spcAft>
              <a:defRPr sz="3300">
                <a:solidFill>
                  <a:schemeClr val="tx1"/>
                </a:solidFill>
                <a:latin typeface="Arial" panose="020B0604020202020204" pitchFamily="34" charset="0"/>
              </a:defRPr>
            </a:lvl8pPr>
            <a:lvl9pPr marL="1828800" algn="ctr" defTabSz="342900" rtl="0" fontAlgn="base">
              <a:spcBef>
                <a:spcPct val="0"/>
              </a:spcBef>
              <a:spcAft>
                <a:spcPct val="0"/>
              </a:spcAft>
              <a:defRPr sz="3300">
                <a:solidFill>
                  <a:schemeClr val="tx1"/>
                </a:solidFill>
                <a:latin typeface="Arial" panose="020B0604020202020204" pitchFamily="34"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27279B"/>
                </a:solidFill>
                <a:effectLst/>
                <a:uLnTx/>
                <a:uFillTx/>
                <a:latin typeface="Helvetica" panose="020B0604020202020204" pitchFamily="34" charset="0"/>
                <a:ea typeface="+mj-ea"/>
                <a:cs typeface="Helvetica" panose="020B0604020202020204" pitchFamily="34" charset="0"/>
              </a:rPr>
              <a:t>What We’ve Done Today </a:t>
            </a:r>
            <a:endParaRPr kumimoji="0" lang="en-US" sz="4400" b="1" i="0" u="none" strike="noStrike" kern="1200" cap="none" spc="0" normalizeH="0" baseline="0" noProof="0" dirty="0">
              <a:ln>
                <a:noFill/>
              </a:ln>
              <a:solidFill>
                <a:srgbClr val="27279B"/>
              </a:solidFill>
              <a:effectLst/>
              <a:uLnTx/>
              <a:uFillTx/>
              <a:latin typeface="Helvetica" panose="020B0604020202020204" pitchFamily="34" charset="0"/>
              <a:ea typeface="+mj-ea"/>
              <a:cs typeface="Helvetica" panose="020B0604020202020204" pitchFamily="34" charset="0"/>
            </a:endParaRPr>
          </a:p>
        </p:txBody>
      </p:sp>
      <p:sp>
        <p:nvSpPr>
          <p:cNvPr id="3" name="TextBox 2">
            <a:extLst>
              <a:ext uri="{FF2B5EF4-FFF2-40B4-BE49-F238E27FC236}">
                <a16:creationId xmlns:a16="http://schemas.microsoft.com/office/drawing/2014/main" id="{9C3510E8-1677-3688-FF31-AB571A217DFC}"/>
              </a:ext>
            </a:extLst>
          </p:cNvPr>
          <p:cNvSpPr txBox="1"/>
          <p:nvPr/>
        </p:nvSpPr>
        <p:spPr>
          <a:xfrm>
            <a:off x="719847" y="1122483"/>
            <a:ext cx="10972800" cy="4483215"/>
          </a:xfrm>
          <a:prstGeom prst="rect">
            <a:avLst/>
          </a:prstGeom>
          <a:noFill/>
        </p:spPr>
        <p:txBody>
          <a:bodyPr wrap="square">
            <a:spAutoFit/>
          </a:bodyPr>
          <a:lstStyle/>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933"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Insulin secretion is dependent on beta cell mitochondria</a:t>
            </a:r>
          </a:p>
          <a:p>
            <a:pPr marL="457189" marR="0" lvl="0" indent="-45718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Fatigue is a hallmark symptom of mitochondrial dysfunction</a:t>
            </a:r>
          </a:p>
          <a:p>
            <a:pPr marL="457189" marR="0" lvl="0" indent="-45718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Bone and cartilage depend on mitochondrial energy for their integrity</a:t>
            </a: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rPr>
              <a:t>The heart is the most </a:t>
            </a:r>
            <a:r>
              <a:rPr lang="en-US" altLang="en-US" sz="2600" dirty="0">
                <a:solidFill>
                  <a:srgbClr val="26282A"/>
                </a:solidFill>
                <a:latin typeface="Helvetica" panose="020B0604020202020204" pitchFamily="34" charset="0"/>
                <a:cs typeface="Helvetica" panose="020B0604020202020204" pitchFamily="34" charset="0"/>
              </a:rPr>
              <a:t>energetically demanding organ of the human body and requires over 6kg of mitochondrial ATP per day!</a:t>
            </a:r>
            <a:endParaRPr kumimoji="0" lang="en-US" altLang="en-US" sz="2600"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457189" marR="0" lvl="0" indent="-457189"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67" b="0"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altLang="en-US" sz="2933" b="1" i="0" u="none" strike="noStrike" kern="1200" cap="none" spc="0" normalizeH="0" baseline="0" noProof="0" dirty="0">
              <a:ln>
                <a:noFill/>
              </a:ln>
              <a:solidFill>
                <a:srgbClr val="26282A"/>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1652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2319CE1-DB8A-AD07-99DD-51B9EAAE32C7}"/>
              </a:ext>
            </a:extLst>
          </p:cNvPr>
          <p:cNvSpPr txBox="1">
            <a:spLocks noChangeArrowheads="1"/>
          </p:cNvSpPr>
          <p:nvPr/>
        </p:nvSpPr>
        <p:spPr bwMode="auto">
          <a:xfrm>
            <a:off x="1703546" y="1419491"/>
            <a:ext cx="8535071" cy="5438509"/>
          </a:xfrm>
          <a:prstGeom prst="rect">
            <a:avLst/>
          </a:prstGeom>
          <a:noFill/>
          <a:ln>
            <a:noFill/>
          </a:ln>
        </p:spPr>
        <p:txBody>
          <a:bodyPr/>
          <a:lstStyle>
            <a:lvl1pPr marL="809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80963"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mn-cs"/>
              </a:rPr>
              <a:t>		</a:t>
            </a:r>
          </a:p>
          <a:p>
            <a:pPr marL="80963" marR="0" lvl="0" indent="0" algn="ctr" defTabSz="914400" rtl="0" eaLnBrk="1" fontAlgn="auto" latinLnBrk="0" hangingPunct="1">
              <a:lnSpc>
                <a:spcPct val="100000"/>
              </a:lnSpc>
              <a:spcBef>
                <a:spcPct val="20000"/>
              </a:spcBef>
              <a:spcAft>
                <a:spcPts val="0"/>
              </a:spcAft>
              <a:buClrTx/>
              <a:buSzTx/>
              <a:buFontTx/>
              <a:buNone/>
              <a:tabLst/>
              <a:defRPr/>
            </a:pPr>
            <a:endParaRPr kumimoji="0" lang="en-GB" altLang="en-US" sz="5400" b="1" i="0" u="none" strike="noStrike" kern="1200" cap="none" spc="0" normalizeH="0" baseline="0" noProof="0" dirty="0">
              <a:ln>
                <a:noFill/>
              </a:ln>
              <a:solidFill>
                <a:srgbClr val="27279B"/>
              </a:solidFill>
              <a:effectLst/>
              <a:uLnTx/>
              <a:uFillTx/>
              <a:latin typeface="Helvetica" panose="020B0604020202020204" pitchFamily="34" charset="0"/>
              <a:ea typeface="MS PGothic" panose="020B0600070205080204" pitchFamily="34" charset="-128"/>
              <a:cs typeface="Helvetica" panose="020B0604020202020204" pitchFamily="34" charset="0"/>
            </a:endParaRPr>
          </a:p>
          <a:p>
            <a:pPr marL="80963"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en-US" sz="5400" b="1" i="0" u="none" strike="noStrike" kern="1200" cap="none" spc="0" normalizeH="0" baseline="0" noProof="0" dirty="0">
                <a:ln>
                  <a:noFill/>
                </a:ln>
                <a:solidFill>
                  <a:srgbClr val="27279B"/>
                </a:solidFill>
                <a:effectLst/>
                <a:uLnTx/>
                <a:uFillTx/>
                <a:latin typeface="Helvetica" panose="020B0604020202020204" pitchFamily="34" charset="0"/>
                <a:ea typeface="MS PGothic" panose="020B0600070205080204" pitchFamily="34" charset="-128"/>
                <a:cs typeface="Helvetica" panose="020B0604020202020204" pitchFamily="34" charset="0"/>
              </a:rPr>
              <a:t>Thank you! </a:t>
            </a:r>
            <a:br>
              <a:rPr kumimoji="0" lang="en-GB" altLang="en-US" sz="5400" b="1" i="0" u="none" strike="noStrike" kern="1200" cap="none" spc="0" normalizeH="0" baseline="0" noProof="0" dirty="0">
                <a:ln>
                  <a:noFill/>
                </a:ln>
                <a:solidFill>
                  <a:srgbClr val="27279B"/>
                </a:solidFill>
                <a:effectLst/>
                <a:uLnTx/>
                <a:uFillTx/>
                <a:latin typeface="Helvetica" panose="020B0604020202020204" pitchFamily="34" charset="0"/>
                <a:ea typeface="MS PGothic" panose="020B0600070205080204" pitchFamily="34" charset="-128"/>
                <a:cs typeface="Helvetica" panose="020B0604020202020204" pitchFamily="34" charset="0"/>
              </a:rPr>
            </a:br>
            <a:endParaRPr kumimoji="0" lang="en-GB" altLang="en-US" sz="5400" b="1" i="0" u="none" strike="noStrike" kern="1200" cap="none" spc="0" normalizeH="0" baseline="0" noProof="0" dirty="0">
              <a:ln>
                <a:noFill/>
              </a:ln>
              <a:solidFill>
                <a:srgbClr val="27279B"/>
              </a:solidFill>
              <a:effectLst/>
              <a:uLnTx/>
              <a:uFillTx/>
              <a:latin typeface="Helvetica" panose="020B0604020202020204" pitchFamily="34" charset="0"/>
              <a:ea typeface="MS PGothic" panose="020B0600070205080204" pitchFamily="34" charset="-128"/>
              <a:cs typeface="Helvetica" panose="020B0604020202020204" pitchFamily="34" charset="0"/>
            </a:endParaRPr>
          </a:p>
          <a:p>
            <a:pPr marL="80963" marR="0" lvl="0" indent="0" algn="ctr" defTabSz="914400" rtl="0" eaLnBrk="1" fontAlgn="auto" latinLnBrk="0" hangingPunct="1">
              <a:lnSpc>
                <a:spcPct val="100000"/>
              </a:lnSpc>
              <a:spcBef>
                <a:spcPct val="20000"/>
              </a:spcBef>
              <a:spcAft>
                <a:spcPts val="0"/>
              </a:spcAft>
              <a:buClrTx/>
              <a:buSzTx/>
              <a:buFontTx/>
              <a:buNone/>
              <a:tabLst/>
              <a:defRPr/>
            </a:pPr>
            <a:endParaRPr kumimoji="0" lang="en-GB" sz="1600" b="0" i="0" u="none" strike="noStrike" kern="1200" cap="none" spc="0" normalizeH="0" baseline="0" noProof="0" dirty="0">
              <a:ln>
                <a:noFill/>
              </a:ln>
              <a:solidFill>
                <a:srgbClr val="0070C0"/>
              </a:solidFill>
              <a:effectLst/>
              <a:uLnTx/>
              <a:uFillTx/>
              <a:latin typeface="Helvetica" panose="020B0604020202020204" pitchFamily="34" charset="0"/>
              <a:ea typeface="MS PGothic" panose="020B0600070205080204" pitchFamily="34" charset="-128"/>
              <a:cs typeface="Helvetica" panose="020B0604020202020204" pitchFamily="34" charset="0"/>
            </a:endParaRPr>
          </a:p>
          <a:p>
            <a:pPr marL="80963" marR="0" lvl="0" indent="0" algn="ctr" defTabSz="914400"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Helvetica" panose="020B0604020202020204" pitchFamily="34" charset="0"/>
                <a:ea typeface="MS PGothic" panose="020B0600070205080204" pitchFamily="34" charset="-128"/>
                <a:cs typeface="Helvetica" panose="020B0604020202020204" pitchFamily="34" charset="0"/>
              </a:rPr>
              <a:t>This confidential presentation is intended for educational purposes only</a:t>
            </a:r>
            <a:r>
              <a:rPr kumimoji="0" lang="en-US" sz="2000" b="0" i="0" u="none" strike="noStrike" kern="1200" cap="none" spc="0" normalizeH="0" baseline="0" noProof="0" dirty="0">
                <a:ln>
                  <a:noFill/>
                </a:ln>
                <a:solidFill>
                  <a:srgbClr val="0070C0"/>
                </a:solidFill>
                <a:effectLst/>
                <a:uLnTx/>
                <a:uFillTx/>
                <a:latin typeface="Helvetica" panose="020B0604020202020204" pitchFamily="34" charset="0"/>
                <a:ea typeface="MS PGothic" panose="020B0600070205080204" pitchFamily="34" charset="-128"/>
                <a:cs typeface="Helvetica" panose="020B0604020202020204" pitchFamily="34" charset="0"/>
              </a:rPr>
              <a:t> and is not to be copied, modified or redistributed (in whole or in part) shared or disclosed, copyright Lamberts Healthcare Limited</a:t>
            </a:r>
            <a:endParaRPr kumimoji="0" lang="en-GB" sz="20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endParaRPr>
          </a:p>
        </p:txBody>
      </p:sp>
      <p:sp>
        <p:nvSpPr>
          <p:cNvPr id="9" name="TextBox 8">
            <a:extLst>
              <a:ext uri="{FF2B5EF4-FFF2-40B4-BE49-F238E27FC236}">
                <a16:creationId xmlns:a16="http://schemas.microsoft.com/office/drawing/2014/main" id="{B2BD370D-CA09-868F-998C-882B1023F734}"/>
              </a:ext>
            </a:extLst>
          </p:cNvPr>
          <p:cNvSpPr txBox="1"/>
          <p:nvPr/>
        </p:nvSpPr>
        <p:spPr>
          <a:xfrm>
            <a:off x="249382" y="459570"/>
            <a:ext cx="11793682" cy="861774"/>
          </a:xfrm>
          <a:prstGeom prst="rect">
            <a:avLst/>
          </a:prstGeom>
          <a:noFill/>
        </p:spPr>
        <p:txBody>
          <a:bodyPr wrap="square">
            <a:spAutoFit/>
          </a:bodyPr>
          <a:lstStyle/>
          <a:p>
            <a:r>
              <a:rPr lang="en-GB" sz="5000" b="1" dirty="0">
                <a:solidFill>
                  <a:srgbClr val="27279B"/>
                </a:solidFill>
                <a:latin typeface="Helvetica" panose="020B0604020202020204" pitchFamily="34" charset="0"/>
                <a:cs typeface="Helvetica" panose="020B0604020202020204" pitchFamily="34" charset="0"/>
              </a:rPr>
              <a:t>Supporting the Health of Mitochondria</a:t>
            </a:r>
          </a:p>
        </p:txBody>
      </p:sp>
    </p:spTree>
    <p:extLst>
      <p:ext uri="{BB962C8B-B14F-4D97-AF65-F5344CB8AC3E}">
        <p14:creationId xmlns:p14="http://schemas.microsoft.com/office/powerpoint/2010/main" val="3366465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A904B2-2EAB-0898-C76A-09FC578AAECA}"/>
              </a:ext>
            </a:extLst>
          </p:cNvPr>
          <p:cNvSpPr txBox="1"/>
          <p:nvPr/>
        </p:nvSpPr>
        <p:spPr>
          <a:xfrm>
            <a:off x="690252" y="1194950"/>
            <a:ext cx="6626433" cy="4462760"/>
          </a:xfrm>
          <a:prstGeom prst="rect">
            <a:avLst/>
          </a:prstGeom>
          <a:noFill/>
        </p:spPr>
        <p:txBody>
          <a:bodyPr wrap="square">
            <a:spAutoFit/>
          </a:bodyPr>
          <a:lstStyle/>
          <a:p>
            <a:r>
              <a:rPr lang="en-GB" sz="3000" dirty="0">
                <a:effectLst/>
                <a:latin typeface="Helvetica" panose="020B0604020202020204" pitchFamily="34" charset="0"/>
                <a:ea typeface="Calibri" panose="020F0502020204030204" pitchFamily="34" charset="0"/>
                <a:cs typeface="Helvetica" panose="020B0604020202020204" pitchFamily="34" charset="0"/>
              </a:rPr>
              <a:t>It is estimated that there are </a:t>
            </a:r>
            <a:br>
              <a:rPr lang="en-GB" sz="3000" dirty="0">
                <a:effectLst/>
                <a:latin typeface="Helvetica" panose="020B0604020202020204" pitchFamily="34" charset="0"/>
                <a:ea typeface="Calibri" panose="020F0502020204030204" pitchFamily="34" charset="0"/>
                <a:cs typeface="Helvetica" panose="020B0604020202020204" pitchFamily="34" charset="0"/>
              </a:rPr>
            </a:br>
            <a:r>
              <a:rPr lang="en-GB" sz="3000" dirty="0">
                <a:effectLst/>
                <a:latin typeface="Helvetica" panose="020B0604020202020204" pitchFamily="34" charset="0"/>
                <a:ea typeface="Calibri" panose="020F0502020204030204" pitchFamily="34" charset="0"/>
                <a:cs typeface="Helvetica" panose="020B0604020202020204" pitchFamily="34" charset="0"/>
              </a:rPr>
              <a:t>4,000 trillion mitochondria in </a:t>
            </a:r>
            <a:br>
              <a:rPr lang="en-GB" sz="3000" dirty="0">
                <a:effectLst/>
                <a:latin typeface="Helvetica" panose="020B0604020202020204" pitchFamily="34" charset="0"/>
                <a:ea typeface="Calibri" panose="020F0502020204030204" pitchFamily="34" charset="0"/>
                <a:cs typeface="Helvetica" panose="020B0604020202020204" pitchFamily="34" charset="0"/>
              </a:rPr>
            </a:br>
            <a:r>
              <a:rPr lang="en-GB" sz="3000" dirty="0">
                <a:effectLst/>
                <a:latin typeface="Helvetica" panose="020B0604020202020204" pitchFamily="34" charset="0"/>
                <a:ea typeface="Calibri" panose="020F0502020204030204" pitchFamily="34" charset="0"/>
                <a:cs typeface="Helvetica" panose="020B0604020202020204" pitchFamily="34" charset="0"/>
              </a:rPr>
              <a:t>the 40 trillion cells that make </a:t>
            </a:r>
            <a:br>
              <a:rPr lang="en-GB" sz="3000" dirty="0">
                <a:effectLst/>
                <a:latin typeface="Helvetica" panose="020B0604020202020204" pitchFamily="34" charset="0"/>
                <a:ea typeface="Calibri" panose="020F0502020204030204" pitchFamily="34" charset="0"/>
                <a:cs typeface="Helvetica" panose="020B0604020202020204" pitchFamily="34" charset="0"/>
              </a:rPr>
            </a:br>
            <a:r>
              <a:rPr lang="en-GB" sz="3000" dirty="0">
                <a:effectLst/>
                <a:latin typeface="Helvetica" panose="020B0604020202020204" pitchFamily="34" charset="0"/>
                <a:ea typeface="Calibri" panose="020F0502020204030204" pitchFamily="34" charset="0"/>
                <a:cs typeface="Helvetica" panose="020B0604020202020204" pitchFamily="34" charset="0"/>
              </a:rPr>
              <a:t>up the human body.</a:t>
            </a:r>
          </a:p>
          <a:p>
            <a:endParaRPr lang="en-GB" sz="1400" dirty="0">
              <a:latin typeface="Helvetica" panose="020B0604020202020204" pitchFamily="34" charset="0"/>
              <a:ea typeface="Calibri" panose="020F0502020204030204" pitchFamily="34" charset="0"/>
              <a:cs typeface="Helvetica" panose="020B0604020202020204" pitchFamily="34" charset="0"/>
            </a:endParaRPr>
          </a:p>
          <a:p>
            <a:r>
              <a:rPr lang="en-GB" sz="3000" dirty="0">
                <a:effectLst/>
                <a:latin typeface="Helvetica" panose="020B0604020202020204" pitchFamily="34" charset="0"/>
                <a:ea typeface="Calibri" panose="020F0502020204030204" pitchFamily="34" charset="0"/>
                <a:cs typeface="Helvetica" panose="020B0604020202020204" pitchFamily="34" charset="0"/>
              </a:rPr>
              <a:t>When laid flat, the combined </a:t>
            </a:r>
            <a:br>
              <a:rPr lang="en-GB" sz="3000" dirty="0">
                <a:effectLst/>
                <a:latin typeface="Helvetica" panose="020B0604020202020204" pitchFamily="34" charset="0"/>
                <a:ea typeface="Calibri" panose="020F0502020204030204" pitchFamily="34" charset="0"/>
                <a:cs typeface="Helvetica" panose="020B0604020202020204" pitchFamily="34" charset="0"/>
              </a:rPr>
            </a:br>
            <a:r>
              <a:rPr lang="en-GB" sz="3000" dirty="0">
                <a:effectLst/>
                <a:latin typeface="Helvetica" panose="020B0604020202020204" pitchFamily="34" charset="0"/>
                <a:ea typeface="Calibri" panose="020F0502020204030204" pitchFamily="34" charset="0"/>
                <a:cs typeface="Helvetica" panose="020B0604020202020204" pitchFamily="34" charset="0"/>
              </a:rPr>
              <a:t>surface area of mitochondrial membranes would cover </a:t>
            </a:r>
            <a:br>
              <a:rPr lang="en-GB" sz="3000" dirty="0">
                <a:effectLst/>
                <a:latin typeface="Helvetica" panose="020B0604020202020204" pitchFamily="34" charset="0"/>
                <a:ea typeface="Calibri" panose="020F0502020204030204" pitchFamily="34" charset="0"/>
                <a:cs typeface="Helvetica" panose="020B0604020202020204" pitchFamily="34" charset="0"/>
              </a:rPr>
            </a:br>
            <a:r>
              <a:rPr lang="en-GB" sz="3000" dirty="0">
                <a:effectLst/>
                <a:latin typeface="Helvetica" panose="020B0604020202020204" pitchFamily="34" charset="0"/>
                <a:ea typeface="Calibri" panose="020F0502020204030204" pitchFamily="34" charset="0"/>
                <a:cs typeface="Helvetica" panose="020B0604020202020204" pitchFamily="34" charset="0"/>
              </a:rPr>
              <a:t>roughly four football pitches, </a:t>
            </a:r>
            <a:br>
              <a:rPr lang="en-GB" sz="3000" dirty="0">
                <a:effectLst/>
                <a:latin typeface="Helvetica" panose="020B0604020202020204" pitchFamily="34" charset="0"/>
                <a:ea typeface="Calibri" panose="020F0502020204030204" pitchFamily="34" charset="0"/>
                <a:cs typeface="Helvetica" panose="020B0604020202020204" pitchFamily="34" charset="0"/>
              </a:rPr>
            </a:br>
            <a:r>
              <a:rPr lang="en-GB" sz="3000" dirty="0">
                <a:effectLst/>
                <a:latin typeface="Helvetica" panose="020B0604020202020204" pitchFamily="34" charset="0"/>
                <a:ea typeface="Calibri" panose="020F0502020204030204" pitchFamily="34" charset="0"/>
                <a:cs typeface="Helvetica" panose="020B0604020202020204" pitchFamily="34" charset="0"/>
              </a:rPr>
              <a:t>or 14,000 square metres.</a:t>
            </a:r>
            <a:endParaRPr lang="en-GB" sz="30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615A7294-72FC-95BF-20E2-7B337A87FDCB}"/>
              </a:ext>
            </a:extLst>
          </p:cNvPr>
          <p:cNvSpPr txBox="1"/>
          <p:nvPr/>
        </p:nvSpPr>
        <p:spPr>
          <a:xfrm>
            <a:off x="605640" y="273132"/>
            <a:ext cx="10439896" cy="769441"/>
          </a:xfrm>
          <a:prstGeom prst="rect">
            <a:avLst/>
          </a:prstGeom>
          <a:noFill/>
        </p:spPr>
        <p:txBody>
          <a:bodyPr wrap="square" rtlCol="0">
            <a:spAutoFit/>
          </a:bodyPr>
          <a:lstStyle/>
          <a:p>
            <a:r>
              <a:rPr lang="en-GB" sz="4400" b="1" dirty="0">
                <a:solidFill>
                  <a:srgbClr val="27279B"/>
                </a:solidFill>
                <a:latin typeface="Helvetica" panose="020B0604020202020204" pitchFamily="34" charset="0"/>
                <a:cs typeface="Helvetica" panose="020B0604020202020204" pitchFamily="34" charset="0"/>
              </a:rPr>
              <a:t>We Have 4,000 Trillion Mitochondria!</a:t>
            </a:r>
          </a:p>
        </p:txBody>
      </p:sp>
      <p:sp>
        <p:nvSpPr>
          <p:cNvPr id="8" name="TextBox 7">
            <a:extLst>
              <a:ext uri="{FF2B5EF4-FFF2-40B4-BE49-F238E27FC236}">
                <a16:creationId xmlns:a16="http://schemas.microsoft.com/office/drawing/2014/main" id="{FB99A91D-9B63-DB2B-4D5E-6F51B78F8299}"/>
              </a:ext>
            </a:extLst>
          </p:cNvPr>
          <p:cNvSpPr txBox="1"/>
          <p:nvPr/>
        </p:nvSpPr>
        <p:spPr>
          <a:xfrm>
            <a:off x="6302431" y="4962806"/>
            <a:ext cx="6097978" cy="492443"/>
          </a:xfrm>
          <a:prstGeom prst="rect">
            <a:avLst/>
          </a:prstGeom>
          <a:noFill/>
        </p:spPr>
        <p:txBody>
          <a:bodyPr wrap="square">
            <a:spAutoFit/>
          </a:bodyPr>
          <a:lstStyle/>
          <a:p>
            <a:pPr algn="ctr"/>
            <a:r>
              <a:rPr lang="en-GB" sz="2600" b="1" dirty="0">
                <a:latin typeface="Helvetica" panose="020B0604020202020204" pitchFamily="34" charset="0"/>
                <a:cs typeface="Helvetica" panose="020B0604020202020204" pitchFamily="34" charset="0"/>
              </a:rPr>
              <a:t>Wembley </a:t>
            </a:r>
            <a:r>
              <a:rPr lang="en-GB" sz="2600" b="1" i="0" dirty="0">
                <a:effectLst/>
                <a:latin typeface="Helvetica" panose="020B0604020202020204" pitchFamily="34" charset="0"/>
                <a:cs typeface="Helvetica" panose="020B0604020202020204" pitchFamily="34" charset="0"/>
              </a:rPr>
              <a:t>Stadium x 4!</a:t>
            </a:r>
          </a:p>
        </p:txBody>
      </p:sp>
      <p:sp>
        <p:nvSpPr>
          <p:cNvPr id="3" name="TextBox 2">
            <a:extLst>
              <a:ext uri="{FF2B5EF4-FFF2-40B4-BE49-F238E27FC236}">
                <a16:creationId xmlns:a16="http://schemas.microsoft.com/office/drawing/2014/main" id="{AC331295-7A17-6FE5-AAC3-8A7F7EC06013}"/>
              </a:ext>
            </a:extLst>
          </p:cNvPr>
          <p:cNvSpPr txBox="1"/>
          <p:nvPr/>
        </p:nvSpPr>
        <p:spPr>
          <a:xfrm>
            <a:off x="690252" y="5820769"/>
            <a:ext cx="9087593" cy="276999"/>
          </a:xfrm>
          <a:prstGeom prst="rect">
            <a:avLst/>
          </a:prstGeom>
          <a:noFill/>
        </p:spPr>
        <p:txBody>
          <a:bodyPr wrap="square">
            <a:spAutoFit/>
          </a:bodyPr>
          <a:lstStyle/>
          <a:p>
            <a:r>
              <a:rPr lang="en-GB" sz="1200" dirty="0">
                <a:effectLst/>
                <a:latin typeface="Helvetica" panose="020B0604020202020204" pitchFamily="34" charset="0"/>
                <a:ea typeface="Roboto" panose="02000000000000000000" pitchFamily="2" charset="0"/>
                <a:cs typeface="Helvetica" panose="020B0604020202020204" pitchFamily="34" charset="0"/>
              </a:rPr>
              <a:t>Lane N. The vital question : energy, evolution, and the origins of complex life. New York: W. W. Norton &amp; Company; 2015. 360 p</a:t>
            </a:r>
            <a:r>
              <a:rPr lang="en-GB" sz="1200" dirty="0">
                <a:effectLst/>
                <a:latin typeface="Helvetica" panose="020B0604020202020204" pitchFamily="34" charset="0"/>
                <a:ea typeface="Times New Roman" panose="02020603050405020304" pitchFamily="18" charset="0"/>
                <a:cs typeface="Helvetica" panose="020B0604020202020204" pitchFamily="34" charset="0"/>
              </a:rPr>
              <a:t>. </a:t>
            </a:r>
            <a:endParaRPr lang="en-GB" sz="1200" dirty="0">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FBE25CC5-DCF6-57EA-8324-27191D376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174" y="1328743"/>
            <a:ext cx="4942776" cy="3295843"/>
          </a:xfrm>
          <a:prstGeom prst="rect">
            <a:avLst/>
          </a:prstGeom>
        </p:spPr>
      </p:pic>
    </p:spTree>
    <p:extLst>
      <p:ext uri="{BB962C8B-B14F-4D97-AF65-F5344CB8AC3E}">
        <p14:creationId xmlns:p14="http://schemas.microsoft.com/office/powerpoint/2010/main" val="906672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8&quot;/&gt;&lt;lineCharCount val=&quot;89&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0&quot;/&gt;&lt;lineCharCount val=&quot;5&quot;/&gt;&lt;lineCharCount val=&quot;10&quot;/&gt;&lt;lineCharCount val=&quot;9&quot;/&gt;&lt;lineCharCount val=&quot;13&quot;/&gt;&lt;lineCharCount val=&quot;13&quot;/&gt;&lt;lineCharCount val=&quot;10&quot;/&gt;&lt;lineCharCount val=&quot;9&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PRESENTER_SHAPEINFO" val="&lt;ThreeDShapeInfo&gt;&lt;uuid val=&quot;{CBFC8EB0-8D13-49F4-A62F-2E4B4482D789}&quot;/&gt;&lt;isInvalidForFieldText val=&quot;0&quot;/&gt;&lt;Image&gt;&lt;filename val=&quot;C:\Users\griffitr\Documents\cancer 2013\data\asimages\{CBFC8EB0-8D13-49F4-A62F-2E4B4482D789}_42.png&quot;/&gt;&lt;left val=&quot;82&quot;/&gt;&lt;top val=&quot;36&quot;/&gt;&lt;width val=&quot;556&quot;/&gt;&lt;height val=&quot;8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6&quot;/&gt;&lt;lineCharCount val=&quot;40&quot;/&gt;&lt;lineCharCount val=&quot;40&quot;/&gt;&lt;lineCharCount val=&quot;43&quot;/&gt;&lt;lineCharCount val=&quot;38&quot;/&gt;&lt;lineCharCount val=&quot;116&quot;/&gt;&lt;lineCharCount val=&quot;19&quot;/&gt;&lt;lineCharCount val=&quot;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PRESENTER_SHAPEINFO" val="&lt;ThreeDShapeInfo&gt;&lt;uuid val=&quot;{CC3459FC-D181-4D93-9062-FD90CAD47C41}&quot;/&gt;&lt;isInvalidForFieldText val=&quot;0&quot;/&gt;&lt;Image&gt;&lt;filename val=&quot;C:\Users\griffitr\Documents\cancer 2013\data\asimages\{CC3459FC-D181-4D93-9062-FD90CAD47C41}_3.png&quot;/&gt;&lt;left val=&quot;189&quot;/&gt;&lt;top val=&quot;18&quot;/&gt;&lt;width val=&quot;342&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PRESENTER_SHAPEINFO" val="&lt;ThreeDShapeInfo&gt;&lt;uuid val=&quot;{CC3459FC-D181-4D93-9062-FD90CAD47C41}&quot;/&gt;&lt;isInvalidForFieldText val=&quot;0&quot;/&gt;&lt;Image&gt;&lt;filename val=&quot;C:\Users\griffitr\Documents\cancer 2013\data\asimages\{CC3459FC-D181-4D93-9062-FD90CAD47C41}_3.png&quot;/&gt;&lt;left val=&quot;189&quot;/&gt;&lt;top val=&quot;18&quot;/&gt;&lt;width val=&quot;342&quot;/&gt;&lt;height val=&quot;8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PRESENTER_SHAPEINFO" val="&lt;ThreeDShapeInfo&gt;&lt;uuid val=&quot;{CC3459FC-D181-4D93-9062-FD90CAD47C41}&quot;/&gt;&lt;isInvalidForFieldText val=&quot;0&quot;/&gt;&lt;Image&gt;&lt;filename val=&quot;C:\Users\griffitr\Documents\cancer 2013\data\asimages\{CC3459FC-D181-4D93-9062-FD90CAD47C41}_3.png&quot;/&gt;&lt;left val=&quot;189&quot;/&gt;&lt;top val=&quot;18&quot;/&gt;&lt;width val=&quot;342&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8&quot;/&gt;&lt;lineCharCount val=&quot;89&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3&quot;/&gt;&lt;lineCharCount val=&quot;33&quot;/&gt;&lt;/TableIndex&gt;&lt;/ShapeTextInfo&gt;"/>
  <p:tag name="PRESENTER_SHAPEINFO" val="&lt;ThreeDShapeInfo&gt;&lt;uuid val=&quot;{00010127-481A-473A-B513-8AA901449A7D}&quot;/&gt;&lt;isInvalidForFieldText val=&quot;0&quot;/&gt;&lt;Image&gt;&lt;filename val=&quot;C:\Users\griffitr\Documents\cancer 2013\data\asimages\{00010127-481A-473A-B513-8AA901449A7D}_38.png&quot;/&gt;&lt;left val=&quot;-3&quot;/&gt;&lt;top val=&quot;30&quot;/&gt;&lt;width val=&quot;700&quot;/&gt;&lt;height val=&quot;11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21&quot;/&gt;&lt;/TableIndex&gt;&lt;/ShapeTextInfo&gt;"/>
  <p:tag name="PRESENTER_SHAPEINFO" val="&lt;ThreeDShapeInfo&gt;&lt;uuid val=&quot;{6948E8AB-1ACB-451C-8818-969F99D160C7}&quot;/&gt;&lt;isInvalidForFieldText val=&quot;0&quot;/&gt;&lt;Image&gt;&lt;filename val=&quot;C:\Users\griffitr\Documents\cancer 2013\data\asimages\{6948E8AB-1ACB-451C-8818-969F99D160C7}_38.png&quot;/&gt;&lt;left val=&quot;81&quot;/&gt;&lt;top val=&quot;411&quot;/&gt;&lt;width val=&quot;575&quot;/&gt;&lt;height val=&quot;9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1&quot;/&gt;&lt;lineCharCount val=&quot;1&quot;/&gt;&lt;lineCharCount val=&quot;20&quot;/&gt;&lt;lineCharCount val=&quot;9&quot;/&gt;&lt;lineCharCount val=&quot;15&quot;/&gt;&lt;lineCharCount val=&quot;7&quot;/&gt;&lt;lineCharCount val=&quot;12&quot;/&gt;&lt;lineCharCount val=&quot;25&quot;/&gt;&lt;lineCharCount val=&quot;4&quot;/&gt;&lt;lineCharCount val=&quot;1&quot;/&gt;&lt;lineCharCount val=&quot;1&quot;/&gt;&lt;lineCharCount val=&quot;1&quot;/&gt;&lt;lineCharCount val=&quot;1&quot;/&gt;&lt;lineCharCount val=&quot;97&quot;/&gt;&lt;lineCharCount val=&quot;48&quot;/&gt;&lt;lineCharCount val=&quot;1&quot;/&gt;&lt;/TableIndex&gt;&lt;/ShapeText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5DB8B4F65240489FAFF25CC2ED60D7" ma:contentTypeVersion="19" ma:contentTypeDescription="Create a new document." ma:contentTypeScope="" ma:versionID="f689eb824613547ad2e85520d797dd3f">
  <xsd:schema xmlns:xsd="http://www.w3.org/2001/XMLSchema" xmlns:xs="http://www.w3.org/2001/XMLSchema" xmlns:p="http://schemas.microsoft.com/office/2006/metadata/properties" xmlns:ns2="347d0bf0-0367-46b8-b90b-eb86b8585710" xmlns:ns3="680c6c75-9cd2-4378-8876-12e1a95b6146" targetNamespace="http://schemas.microsoft.com/office/2006/metadata/properties" ma:root="true" ma:fieldsID="9c569af04cf54e80514425d59d0f10ea" ns2:_="" ns3:_="">
    <xsd:import namespace="347d0bf0-0367-46b8-b90b-eb86b8585710"/>
    <xsd:import namespace="680c6c75-9cd2-4378-8876-12e1a95b61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d0bf0-0367-46b8-b90b-eb86b8585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1b625c-6132-4315-8b99-2d7d4df075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0c6c75-9cd2-4378-8876-12e1a95b614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78707d-4186-44d7-8c44-92322d86acdb}" ma:internalName="TaxCatchAll" ma:showField="CatchAllData" ma:web="680c6c75-9cd2-4378-8876-12e1a95b61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80c6c75-9cd2-4378-8876-12e1a95b6146" xsi:nil="true"/>
    <lcf76f155ced4ddcb4097134ff3c332f xmlns="347d0bf0-0367-46b8-b90b-eb86b85857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31D4CD-7DD5-4156-97E2-28B9606A4569}"/>
</file>

<file path=customXml/itemProps2.xml><?xml version="1.0" encoding="utf-8"?>
<ds:datastoreItem xmlns:ds="http://schemas.openxmlformats.org/officeDocument/2006/customXml" ds:itemID="{9C46045D-F99E-4ECD-A62A-01F411E7D6FB}"/>
</file>

<file path=customXml/itemProps3.xml><?xml version="1.0" encoding="utf-8"?>
<ds:datastoreItem xmlns:ds="http://schemas.openxmlformats.org/officeDocument/2006/customXml" ds:itemID="{CE92B05B-10B3-4A1E-B22E-E593515390F4}"/>
</file>

<file path=docProps/app.xml><?xml version="1.0" encoding="utf-8"?>
<Properties xmlns="http://schemas.openxmlformats.org/officeDocument/2006/extended-properties" xmlns:vt="http://schemas.openxmlformats.org/officeDocument/2006/docPropsVTypes">
  <Template/>
  <TotalTime>1886</TotalTime>
  <Words>5451</Words>
  <Application>Microsoft Office PowerPoint</Application>
  <PresentationFormat>Widescreen</PresentationFormat>
  <Paragraphs>428</Paragraphs>
  <Slides>81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81</vt:i4>
      </vt:variant>
    </vt:vector>
  </HeadingPairs>
  <TitlesOfParts>
    <vt:vector size="93" baseType="lpstr">
      <vt:lpstr>MS PGothic</vt:lpstr>
      <vt:lpstr>Arial</vt:lpstr>
      <vt:lpstr>Calibri</vt:lpstr>
      <vt:lpstr>Calibri Light</vt:lpstr>
      <vt:lpstr>Century Gothic</vt:lpstr>
      <vt:lpstr>Google Sans</vt:lpstr>
      <vt:lpstr>Helvetica</vt:lpstr>
      <vt:lpstr>HelveticaNeueLT Pro 47 LtCn</vt:lpstr>
      <vt:lpstr>HelveticaNeueLT Pro 57 Cn</vt:lpstr>
      <vt:lpstr>Roboto</vt:lpstr>
      <vt:lpstr>1_Office Theme</vt:lpstr>
      <vt:lpstr>Office Theme</vt:lpstr>
      <vt:lpstr>Supporting the Health of Mitochondria</vt:lpstr>
      <vt:lpstr>PowerPoint Presentation</vt:lpstr>
      <vt:lpstr>PowerPoint Presentation</vt:lpstr>
      <vt:lpstr>Endosymbiosis   The Evolution of Alphaproteobacteria into Mitochondria</vt:lpstr>
      <vt:lpstr>Endosymbiosis   The Evolution of Alphaproteobacteria into Mitochondria</vt:lpstr>
      <vt:lpstr>Endosymbiosis   The Evolution of Alphaproteobacteria into Mitochondria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Mitochondrial Quality and Ageing Life Cycle and Quality Control Mechanisms of Mitochondria</vt:lpstr>
      <vt:lpstr>Mitochondrial Quality and Ageing  </vt:lpstr>
      <vt:lpstr>Mitochondrial Quality and Ageing  </vt:lpstr>
      <vt:lpstr>Mitochondrial Quality and Ageing  </vt:lpstr>
      <vt:lpstr>PowerPoint Presentation</vt:lpstr>
      <vt:lpstr>Mitochondrial Quality and Ageing  </vt:lpstr>
      <vt:lpstr>Mitochondrial Quality and Ageing  </vt:lpstr>
      <vt:lpstr>PowerPoint Presentation</vt:lpstr>
      <vt:lpstr>PowerPoint Presentation</vt:lpstr>
      <vt:lpstr>Supplements for Mitochondria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dc:creator>
  <cp:lastModifiedBy>Avis, Gabrielle</cp:lastModifiedBy>
  <cp:revision>6</cp:revision>
  <dcterms:created xsi:type="dcterms:W3CDTF">2023-09-04T19:53:39Z</dcterms:created>
  <dcterms:modified xsi:type="dcterms:W3CDTF">2023-12-15T13:25:01Z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18e53f-798e-43aa-978d-c3fda1f3a682_Enabled">
    <vt:lpwstr>true</vt:lpwstr>
  </property>
  <property fmtid="{D5CDD505-2E9C-101B-9397-08002B2CF9AE}" pid="3" name="MSIP_Label_a518e53f-798e-43aa-978d-c3fda1f3a682_SetDate">
    <vt:lpwstr>2023-12-15T13:24:16Z</vt:lpwstr>
  </property>
  <property fmtid="{D5CDD505-2E9C-101B-9397-08002B2CF9AE}" pid="4" name="MSIP_Label_a518e53f-798e-43aa-978d-c3fda1f3a682_Method">
    <vt:lpwstr>Privileged</vt:lpwstr>
  </property>
  <property fmtid="{D5CDD505-2E9C-101B-9397-08002B2CF9AE}" pid="5" name="MSIP_Label_a518e53f-798e-43aa-978d-c3fda1f3a682_Name">
    <vt:lpwstr>PG - Internal Use</vt:lpwstr>
  </property>
  <property fmtid="{D5CDD505-2E9C-101B-9397-08002B2CF9AE}" pid="6" name="MSIP_Label_a518e53f-798e-43aa-978d-c3fda1f3a682_SiteId">
    <vt:lpwstr>3596192b-fdf5-4e2c-a6fa-acb706c963d8</vt:lpwstr>
  </property>
  <property fmtid="{D5CDD505-2E9C-101B-9397-08002B2CF9AE}" pid="7" name="MSIP_Label_a518e53f-798e-43aa-978d-c3fda1f3a682_ActionId">
    <vt:lpwstr>b82a5261-d6fb-4e46-89bc-c46c5d6a3962</vt:lpwstr>
  </property>
  <property fmtid="{D5CDD505-2E9C-101B-9397-08002B2CF9AE}" pid="8" name="MSIP_Label_a518e53f-798e-43aa-978d-c3fda1f3a682_ContentBits">
    <vt:lpwstr>1</vt:lpwstr>
  </property>
  <property fmtid="{D5CDD505-2E9C-101B-9397-08002B2CF9AE}" pid="9" name="ClassificationContentMarkingHeaderLocations">
    <vt:lpwstr>1_Office Theme:9\Office Theme:9</vt:lpwstr>
  </property>
  <property fmtid="{D5CDD505-2E9C-101B-9397-08002B2CF9AE}" pid="10" name="ClassificationContentMarkingHeaderText">
    <vt:lpwstr>Business Use</vt:lpwstr>
  </property>
  <property fmtid="{D5CDD505-2E9C-101B-9397-08002B2CF9AE}" pid="11" name="ContentTypeId">
    <vt:lpwstr>0x010100BB5DB8B4F65240489FAFF25CC2ED60D7</vt:lpwstr>
  </property>
</Properties>
</file>